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3.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4.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5.xml" ContentType="application/vnd.openxmlformats-officedocument.presentationml.notesSlide+xml"/>
  <Override PartName="/ppt/tags/tag42.xml" ContentType="application/vnd.openxmlformats-officedocument.presentationml.tags+xml"/>
  <Override PartName="/ppt/notesSlides/notesSlide6.xml" ContentType="application/vnd.openxmlformats-officedocument.presentationml.notesSlide+xml"/>
  <Override PartName="/ppt/tags/tag43.xml" ContentType="application/vnd.openxmlformats-officedocument.presentationml.tags+xml"/>
  <Override PartName="/ppt/notesSlides/notesSlide7.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8.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2.xml" ContentType="application/vnd.openxmlformats-officedocument.presentationml.tags+xml"/>
  <Override PartName="/ppt/notesSlides/notesSlide12.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7"/>
  </p:notesMasterIdLst>
  <p:handoutMasterIdLst>
    <p:handoutMasterId r:id="rId18"/>
  </p:handoutMasterIdLst>
  <p:sldIdLst>
    <p:sldId id="271" r:id="rId3"/>
    <p:sldId id="258" r:id="rId4"/>
    <p:sldId id="279" r:id="rId5"/>
    <p:sldId id="286" r:id="rId6"/>
    <p:sldId id="281" r:id="rId7"/>
    <p:sldId id="282" r:id="rId8"/>
    <p:sldId id="287" r:id="rId9"/>
    <p:sldId id="290" r:id="rId10"/>
    <p:sldId id="283" r:id="rId11"/>
    <p:sldId id="285" r:id="rId12"/>
    <p:sldId id="291" r:id="rId13"/>
    <p:sldId id="288" r:id="rId14"/>
    <p:sldId id="289" r:id="rId15"/>
    <p:sldId id="26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73677" autoAdjust="0"/>
  </p:normalViewPr>
  <p:slideViewPr>
    <p:cSldViewPr snapToGrid="0">
      <p:cViewPr varScale="1">
        <p:scale>
          <a:sx n="69" d="100"/>
          <a:sy n="69" d="100"/>
        </p:scale>
        <p:origin x="1374"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1" d="100"/>
          <a:sy n="71" d="100"/>
        </p:scale>
        <p:origin x="322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en-US"/>
              <a:t>9/23/2013</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a:t>‹N°›</a:t>
            </a:fld>
            <a:endParaRPr/>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en-US"/>
              <a:t>9/23/2013</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a:t>‹N°›</a:t>
            </a:fld>
            <a:endParaRPr/>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L’être humain contribue</a:t>
            </a:r>
            <a:r>
              <a:rPr lang="fr-CA" baseline="0" dirty="0" smtClean="0"/>
              <a:t> grandement à l’émission de GES dans l’atmosphère par le biais de ses activités. Les changements climatiques résultent de la trop grande concentration de GES dans l’atmosphère et les conséquences des changements climatiques se font ressentir.</a:t>
            </a:r>
          </a:p>
          <a:p>
            <a:endParaRPr lang="fr-CA" baseline="0" dirty="0" smtClean="0"/>
          </a:p>
          <a:p>
            <a:r>
              <a:rPr lang="fr-CA" baseline="0" dirty="0" smtClean="0"/>
              <a:t>Malheureusement, il semble qu’un retour en arrière soit impossible et les multiples conséquences des changements climatiques vont avoir de graves effets sur les êtres vivants et sur leur qualité de vie. </a:t>
            </a:r>
          </a:p>
          <a:p>
            <a:endParaRPr lang="fr-CA" baseline="0" dirty="0" smtClean="0"/>
          </a:p>
          <a:p>
            <a:r>
              <a:rPr lang="fr-CA" baseline="0" dirty="0" smtClean="0"/>
              <a:t>Toutefois, en tant qu’individus, nous pouvons faire des gestes gagnants pour mieux nous adapter à ces bouleversements et devenir des champions des changements climatiques. </a:t>
            </a:r>
          </a:p>
          <a:p>
            <a:endParaRPr lang="fr-CA" baseline="0" dirty="0" smtClean="0"/>
          </a:p>
          <a:p>
            <a:r>
              <a:rPr lang="fr-CA" baseline="0" dirty="0" smtClean="0"/>
              <a:t>Découvrons ces gestes ensembles.</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2</a:t>
            </a:fld>
            <a:endParaRPr lang="fr-CA"/>
          </a:p>
        </p:txBody>
      </p:sp>
    </p:spTree>
    <p:extLst>
      <p:ext uri="{BB962C8B-B14F-4D97-AF65-F5344CB8AC3E}">
        <p14:creationId xmlns:p14="http://schemas.microsoft.com/office/powerpoint/2010/main" val="968470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Grâce à la boîte à lunch écologique, il est possible de manger des choses que l’on aime.</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La boîte lunch écologique permet aussi de réduire les émissions de GES puisque qu’on utilise de la vaisselle réutilisable et que les menus sont préparés en plus grande quantité.</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11</a:t>
            </a:fld>
            <a:endParaRPr lang="fr-CA"/>
          </a:p>
        </p:txBody>
      </p:sp>
    </p:spTree>
    <p:extLst>
      <p:ext uri="{BB962C8B-B14F-4D97-AF65-F5344CB8AC3E}">
        <p14:creationId xmlns:p14="http://schemas.microsoft.com/office/powerpoint/2010/main" val="141433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i="0" baseline="0" dirty="0" smtClean="0"/>
              <a:t>Les activités humaines les plus dommageables sont celles récréatives lorsque les VTT et autres véhicules empruntent des sentiers non balisés ou non appropriés. En roulant dans les endroits inappropriés, comme sur les petites dunes et dans les zones végétalisées, on risque de détériorer des zones fragiles qui aident à réduire les effets de l’érosion. Il ne s’agit pas de condamner les utilisateurs mais plutôt de les renseigner sur les impacts qu’ils causent lorsqu’ils ne font pas attention.</a:t>
            </a:r>
          </a:p>
          <a:p>
            <a:endParaRPr lang="fr-CA" b="0" i="0" baseline="0" dirty="0" smtClean="0"/>
          </a:p>
          <a:p>
            <a:endParaRPr lang="fr-CA" b="0" i="0" baseline="0" dirty="0" smtClean="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12</a:t>
            </a:fld>
            <a:endParaRPr lang="fr-CA"/>
          </a:p>
        </p:txBody>
      </p:sp>
    </p:spTree>
    <p:extLst>
      <p:ext uri="{BB962C8B-B14F-4D97-AF65-F5344CB8AC3E}">
        <p14:creationId xmlns:p14="http://schemas.microsoft.com/office/powerpoint/2010/main" val="1974222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i="0" dirty="0" smtClean="0"/>
              <a:t>Ne pas aller n’importe où et emprunter les routes et</a:t>
            </a:r>
            <a:r>
              <a:rPr lang="fr-CA" b="0" i="0" baseline="0" dirty="0" smtClean="0"/>
              <a:t> le sentiers appropriés pour ce genre de loisir. Les panneaux sont posés dans certains endroits pour une bonne raison.</a:t>
            </a:r>
            <a:endParaRPr lang="fr-CA" b="0" i="0"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13</a:t>
            </a:fld>
            <a:endParaRPr lang="fr-CA"/>
          </a:p>
        </p:txBody>
      </p:sp>
    </p:spTree>
    <p:extLst>
      <p:ext uri="{BB962C8B-B14F-4D97-AF65-F5344CB8AC3E}">
        <p14:creationId xmlns:p14="http://schemas.microsoft.com/office/powerpoint/2010/main" val="465488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14</a:t>
            </a:fld>
            <a:endParaRPr lang="fr-CA"/>
          </a:p>
        </p:txBody>
      </p:sp>
    </p:spTree>
    <p:extLst>
      <p:ext uri="{BB962C8B-B14F-4D97-AF65-F5344CB8AC3E}">
        <p14:creationId xmlns:p14="http://schemas.microsoft.com/office/powerpoint/2010/main" val="3024664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i="0" dirty="0" smtClean="0"/>
              <a:t>Le captage</a:t>
            </a:r>
            <a:r>
              <a:rPr lang="fr-CA" b="0" i="0" baseline="0" dirty="0" smtClean="0"/>
              <a:t> du CO2 par arbre dépend des espèces. Au Canada, p</a:t>
            </a:r>
            <a:r>
              <a:rPr lang="fr-CA" b="0" i="0" dirty="0" smtClean="0"/>
              <a:t>lanter</a:t>
            </a:r>
            <a:r>
              <a:rPr lang="fr-CA" b="0" i="0" baseline="0" dirty="0" smtClean="0"/>
              <a:t> un arbre = 2,5 kg de CO2 absorbés par an pendant 80 ans.</a:t>
            </a:r>
          </a:p>
          <a:p>
            <a:endParaRPr lang="fr-CA" b="0" i="0" baseline="0" dirty="0" smtClean="0"/>
          </a:p>
          <a:p>
            <a:r>
              <a:rPr lang="fr-CA" b="0" i="0" baseline="0" dirty="0" smtClean="0"/>
              <a:t>Un arbre mature créé assez d’oxygène (</a:t>
            </a:r>
            <a:r>
              <a:rPr lang="fr-CA" b="1" i="0" baseline="0" dirty="0" smtClean="0"/>
              <a:t>Photosynthèse</a:t>
            </a:r>
            <a:r>
              <a:rPr lang="fr-CA" b="0" i="0" baseline="0" dirty="0" smtClean="0"/>
              <a:t>) pour les besoins de 4 personnes pendant 1 an</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3</a:t>
            </a:fld>
            <a:endParaRPr lang="fr-CA"/>
          </a:p>
        </p:txBody>
      </p:sp>
    </p:spTree>
    <p:extLst>
      <p:ext uri="{BB962C8B-B14F-4D97-AF65-F5344CB8AC3E}">
        <p14:creationId xmlns:p14="http://schemas.microsoft.com/office/powerpoint/2010/main" val="87694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i="0" dirty="0" smtClean="0"/>
              <a:t>Planter</a:t>
            </a:r>
            <a:r>
              <a:rPr lang="fr-CA" b="0" i="0" baseline="0" dirty="0" smtClean="0"/>
              <a:t> des arbres est un exercice facile. Les arbres peuvent être plantés à l’extérieur comme à l’intérieur. Les arbres intérieurs rafraichissent l’air, et créent de l’oxygène (demander aux élèves comment l’arbre créé de l’oxygène ? </a:t>
            </a:r>
            <a:r>
              <a:rPr lang="fr-CA" b="1" i="0" baseline="0" dirty="0" smtClean="0"/>
              <a:t>Réponse : grâce à la photosynthèse</a:t>
            </a:r>
            <a:r>
              <a:rPr lang="fr-CA" b="0" i="0" baseline="0" dirty="0" smtClean="0"/>
              <a:t>). Un arbre va absorber en moyenne 2,5 kg de CO2 par an durant toute sa vie (environ 80 ans) et émettre assez d’oxygène pour les besoins en oxygène de 4 personnes pendant 1 an.</a:t>
            </a:r>
            <a:endParaRPr lang="fr-CA" b="0" i="0" dirty="0" smtClean="0"/>
          </a:p>
          <a:p>
            <a:endParaRPr lang="fr-CA" b="0" i="0" baseline="0" dirty="0" smtClean="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4</a:t>
            </a:fld>
            <a:endParaRPr lang="fr-CA"/>
          </a:p>
        </p:txBody>
      </p:sp>
    </p:spTree>
    <p:extLst>
      <p:ext uri="{BB962C8B-B14F-4D97-AF65-F5344CB8AC3E}">
        <p14:creationId xmlns:p14="http://schemas.microsoft.com/office/powerpoint/2010/main" val="2422869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Le secteur des transports est celui qui émet le plus de CO2 au Québec et c’est principalement lorsque nous prenons la voiture que nous émettons le plus de CO2.</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b="0" i="0" baseline="0" dirty="0" smtClean="0"/>
              <a:t>La pratique du vélo est une excellente solution alternative à la voiture, quand il est possible d’en faire.</a:t>
            </a:r>
          </a:p>
          <a:p>
            <a:pPr lvl="1"/>
            <a:endParaRPr lang="fr-CA" b="0" i="0" dirty="0" smtClean="0"/>
          </a:p>
          <a:p>
            <a:pPr marL="628650" lvl="1" indent="-171450">
              <a:buFont typeface="Arial" panose="020B0604020202020204" pitchFamily="34" charset="0"/>
              <a:buChar char="•"/>
            </a:pPr>
            <a:r>
              <a:rPr lang="fr-CA" b="0" i="0" dirty="0" smtClean="0"/>
              <a:t>La marche est valide pour les élèves</a:t>
            </a:r>
            <a:r>
              <a:rPr lang="fr-CA" b="0" i="0" baseline="0" dirty="0" smtClean="0"/>
              <a:t> vivants à côté de l’école. Le principe du </a:t>
            </a:r>
            <a:r>
              <a:rPr lang="fr-CA" b="0" i="0" baseline="0" dirty="0" err="1" smtClean="0"/>
              <a:t>Trottibus</a:t>
            </a:r>
            <a:r>
              <a:rPr lang="fr-CA" b="0" i="0" baseline="0" dirty="0" smtClean="0"/>
              <a:t> est qu’au moins deux parents accompagnent les élèves à pied  jusqu’à l’école.</a:t>
            </a:r>
          </a:p>
          <a:p>
            <a:pPr lvl="1"/>
            <a:endParaRPr lang="fr-CA" b="0" i="0" baseline="0" dirty="0" smtClean="0"/>
          </a:p>
          <a:p>
            <a:pPr marL="628650" lvl="1" indent="-171450">
              <a:buFont typeface="Arial" panose="020B0604020202020204" pitchFamily="34" charset="0"/>
              <a:buChar char="•"/>
            </a:pPr>
            <a:r>
              <a:rPr lang="fr-CA" b="0" i="0" baseline="0" dirty="0" smtClean="0"/>
              <a:t>Le bus scolaire</a:t>
            </a:r>
          </a:p>
          <a:p>
            <a:pPr lvl="1"/>
            <a:endParaRPr lang="fr-CA" b="0" i="0" baseline="0" dirty="0" smtClean="0"/>
          </a:p>
          <a:p>
            <a:pPr marL="628650" lvl="1" indent="-171450">
              <a:buFont typeface="Arial" panose="020B0604020202020204" pitchFamily="34" charset="0"/>
              <a:buChar char="•"/>
            </a:pPr>
            <a:r>
              <a:rPr lang="fr-CA" b="0" i="0" baseline="0" dirty="0" smtClean="0"/>
              <a:t>Le covoiturage peut se réaliser lorsque certains élèves vivent dans le même quartier ou qui empruntent la même route pour se rendre à l’école et qu’il est possible d’embarquer tout le monde dans un seul véhicule.</a:t>
            </a:r>
            <a:endParaRPr lang="fr-CA" b="0" i="0" dirty="0" smtClean="0"/>
          </a:p>
          <a:p>
            <a:endParaRPr lang="fr-CA" b="1" i="0" dirty="0" smtClean="0"/>
          </a:p>
          <a:p>
            <a:r>
              <a:rPr lang="fr-CA" b="0" i="0" dirty="0" smtClean="0"/>
              <a:t>Le bus émet 3</a:t>
            </a:r>
            <a:r>
              <a:rPr lang="fr-CA" b="0" i="0" baseline="0" dirty="0" smtClean="0"/>
              <a:t> fois moins de CO2 que la voiture. </a:t>
            </a:r>
            <a:endParaRPr lang="fr-CA" b="0" i="0" dirty="0" smtClean="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5</a:t>
            </a:fld>
            <a:endParaRPr lang="fr-CA"/>
          </a:p>
        </p:txBody>
      </p:sp>
    </p:spTree>
    <p:extLst>
      <p:ext uri="{BB962C8B-B14F-4D97-AF65-F5344CB8AC3E}">
        <p14:creationId xmlns:p14="http://schemas.microsoft.com/office/powerpoint/2010/main" val="3969105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1" i="0" dirty="0" smtClean="0"/>
              <a:t>Économie </a:t>
            </a:r>
            <a:r>
              <a:rPr lang="fr-CA" b="1" i="0" baseline="0" dirty="0" smtClean="0"/>
              <a:t>de CO2 :</a:t>
            </a:r>
          </a:p>
          <a:p>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Remplacer les ampoules classiques par des ampoules fluo compacte =  12 kg/mois</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Éteindre les appareils au lieu de les laisser en veille = 9 kg/mois</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Demander aux élèves de trouver plusieurs objets qui ont la fonction « veille » : </a:t>
            </a:r>
            <a:r>
              <a:rPr lang="fr-CA" b="1" i="0" baseline="0" dirty="0" smtClean="0"/>
              <a:t>Réponse : Tous les appareils électroniques ont cette fonction (télévision, ordinateur, lecteur de dvd, console de jeux, machine à café, terminal de câble-télévision, chaîne hi-fi, etc.). La fonction veille consomme quand même de l’électricité que l’on nomme « consommation fantôme ».</a:t>
            </a:r>
          </a:p>
          <a:p>
            <a:endParaRPr lang="fr-CA" b="0" i="0" baseline="0" dirty="0" smtClean="0"/>
          </a:p>
          <a:p>
            <a:r>
              <a:rPr lang="fr-CA" b="0" i="0" baseline="0" dirty="0" smtClean="0"/>
              <a:t>Éteindre la lumière dans les pièces inoccupées = 2 kg/mois</a:t>
            </a:r>
          </a:p>
          <a:p>
            <a:endParaRPr lang="fr-CA" b="0" i="0" baseline="0" dirty="0" smtClean="0"/>
          </a:p>
          <a:p>
            <a:r>
              <a:rPr lang="fr-CA" b="0" i="0" baseline="0" dirty="0" smtClean="0"/>
              <a:t>Fermer les portes des pièces chauffées = 18 kg/mois</a:t>
            </a:r>
          </a:p>
          <a:p>
            <a:endParaRPr lang="fr-CA" b="0" i="0" baseline="0" dirty="0" smtClean="0"/>
          </a:p>
          <a:p>
            <a:r>
              <a:rPr lang="fr-CA" b="0" i="0" baseline="0" dirty="0" smtClean="0"/>
              <a:t>Diminuer la température du chauffage d’un degré = 20 kg/mois</a:t>
            </a:r>
          </a:p>
          <a:p>
            <a:endParaRPr lang="fr-CA" b="0" i="0" baseline="0" dirty="0" smtClean="0"/>
          </a:p>
          <a:p>
            <a:r>
              <a:rPr lang="fr-CA" b="0" i="0" baseline="0" dirty="0" smtClean="0"/>
              <a:t>Ne chauffer que les pièces qui sont occupées = 24 kg/mois</a:t>
            </a:r>
          </a:p>
          <a:p>
            <a:endParaRPr lang="fr-CA" b="0" i="0" baseline="0" dirty="0" smtClean="0"/>
          </a:p>
          <a:p>
            <a:r>
              <a:rPr lang="fr-CA" b="1" i="0" baseline="0" dirty="0" smtClean="0"/>
              <a:t>Économie totale de 85 kg de CO2 par mois et par maison</a:t>
            </a:r>
          </a:p>
          <a:p>
            <a:endParaRPr lang="fr-CA" b="0" i="0"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6</a:t>
            </a:fld>
            <a:endParaRPr lang="fr-CA"/>
          </a:p>
        </p:txBody>
      </p:sp>
    </p:spTree>
    <p:extLst>
      <p:ext uri="{BB962C8B-B14F-4D97-AF65-F5344CB8AC3E}">
        <p14:creationId xmlns:p14="http://schemas.microsoft.com/office/powerpoint/2010/main" val="1894699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i="0" dirty="0" smtClean="0"/>
              <a:t>Boisson : 1 %</a:t>
            </a:r>
          </a:p>
          <a:p>
            <a:r>
              <a:rPr lang="fr-CA" b="0" i="0" dirty="0" smtClean="0"/>
              <a:t>Cuisine</a:t>
            </a:r>
            <a:r>
              <a:rPr lang="fr-CA" b="0" i="0" baseline="0" dirty="0" smtClean="0"/>
              <a:t> : 6 %</a:t>
            </a:r>
          </a:p>
          <a:p>
            <a:r>
              <a:rPr lang="fr-CA" b="0" i="0" baseline="0" dirty="0" smtClean="0"/>
              <a:t>Arrosage (jardin + voiture) : 6 %</a:t>
            </a:r>
          </a:p>
          <a:p>
            <a:r>
              <a:rPr lang="fr-CA" b="0" i="0" baseline="0" dirty="0" smtClean="0"/>
              <a:t>Ménage : 6 %</a:t>
            </a:r>
          </a:p>
          <a:p>
            <a:r>
              <a:rPr lang="fr-CA" b="0" i="0" baseline="0" dirty="0" smtClean="0"/>
              <a:t>Vaisselle : 10 %</a:t>
            </a:r>
          </a:p>
          <a:p>
            <a:r>
              <a:rPr lang="fr-CA" b="0" i="0" baseline="0" dirty="0" smtClean="0"/>
              <a:t>Linge : 12 %</a:t>
            </a:r>
          </a:p>
          <a:p>
            <a:r>
              <a:rPr lang="fr-CA" b="0" i="0" baseline="0" dirty="0" smtClean="0"/>
              <a:t>Toilette : 20 %</a:t>
            </a:r>
          </a:p>
          <a:p>
            <a:r>
              <a:rPr lang="fr-CA" b="0" i="0" baseline="0" dirty="0" smtClean="0"/>
              <a:t>Bain et douche : 39 %</a:t>
            </a:r>
          </a:p>
          <a:p>
            <a:endParaRPr lang="fr-CA" b="0" i="0" baseline="0" dirty="0" smtClean="0"/>
          </a:p>
          <a:p>
            <a:r>
              <a:rPr lang="fr-CA" b="0" i="0" baseline="0" dirty="0" smtClean="0"/>
              <a:t>7 % de l’eau est utilisée pour être consommée (alimentation) et 93 % est accordé à l’hygiène et au nettoyage</a:t>
            </a:r>
          </a:p>
          <a:p>
            <a:endParaRPr lang="fr-CA" b="0" i="0"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7</a:t>
            </a:fld>
            <a:endParaRPr lang="fr-CA"/>
          </a:p>
        </p:txBody>
      </p:sp>
    </p:spTree>
    <p:extLst>
      <p:ext uri="{BB962C8B-B14F-4D97-AF65-F5344CB8AC3E}">
        <p14:creationId xmlns:p14="http://schemas.microsoft.com/office/powerpoint/2010/main" val="2597017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buClr>
                <a:srgbClr val="9A5315"/>
              </a:buClr>
            </a:pPr>
            <a:r>
              <a:rPr lang="fr-FR" b="1" noProof="1" smtClean="0">
                <a:solidFill>
                  <a:schemeClr val="tx1">
                    <a:lumMod val="50000"/>
                  </a:schemeClr>
                </a:solidFill>
              </a:rPr>
              <a:t>Économie de CO2</a:t>
            </a:r>
          </a:p>
          <a:p>
            <a:pPr>
              <a:buClr>
                <a:srgbClr val="9A5315"/>
              </a:buClr>
            </a:pPr>
            <a:endParaRPr lang="fr-FR" noProof="1" smtClean="0">
              <a:solidFill>
                <a:schemeClr val="tx1">
                  <a:lumMod val="50000"/>
                </a:schemeClr>
              </a:solidFill>
            </a:endParaRPr>
          </a:p>
          <a:p>
            <a:pPr>
              <a:buClr>
                <a:srgbClr val="9A5315"/>
              </a:buClr>
            </a:pPr>
            <a:r>
              <a:rPr lang="fr-FR" noProof="1" smtClean="0">
                <a:solidFill>
                  <a:schemeClr val="tx1">
                    <a:lumMod val="50000"/>
                  </a:schemeClr>
                </a:solidFill>
              </a:rPr>
              <a:t>Prendre un bain revient</a:t>
            </a:r>
            <a:r>
              <a:rPr lang="fr-FR" baseline="0" noProof="1" smtClean="0">
                <a:solidFill>
                  <a:schemeClr val="tx1">
                    <a:lumMod val="50000"/>
                  </a:schemeClr>
                </a:solidFill>
              </a:rPr>
              <a:t> à consommer 180 litres d’eau contre 56 litres pour une douche de 7 minutes. La douche utilise presque 3 fois moins d’eau. Mieux vaut privilégier la douche et réduire son temps d’utilisation (3 minutes est à atteindre).</a:t>
            </a:r>
          </a:p>
          <a:p>
            <a:pPr>
              <a:buClr>
                <a:srgbClr val="9A5315"/>
              </a:buClr>
            </a:pPr>
            <a:endParaRPr lang="fr-FR" baseline="0" noProof="1" smtClean="0">
              <a:solidFill>
                <a:schemeClr val="tx1">
                  <a:lumMod val="50000"/>
                </a:schemeClr>
              </a:solidFill>
            </a:endParaRPr>
          </a:p>
          <a:p>
            <a:pPr>
              <a:buClr>
                <a:srgbClr val="9A5315"/>
              </a:buClr>
            </a:pPr>
            <a:endParaRPr lang="fr-FR" baseline="0" noProof="1" smtClean="0">
              <a:solidFill>
                <a:schemeClr val="tx1">
                  <a:lumMod val="50000"/>
                </a:schemeClr>
              </a:solidFill>
            </a:endParaRPr>
          </a:p>
          <a:p>
            <a:pPr>
              <a:buClr>
                <a:srgbClr val="9A5315"/>
              </a:buClr>
            </a:pPr>
            <a:endParaRPr lang="fr-FR" noProof="1" smtClean="0">
              <a:solidFill>
                <a:schemeClr val="tx1">
                  <a:lumMod val="50000"/>
                </a:schemeClr>
              </a:solidFill>
            </a:endParaRPr>
          </a:p>
          <a:p>
            <a:pPr>
              <a:buClr>
                <a:srgbClr val="9A5315"/>
              </a:buClr>
            </a:pPr>
            <a:r>
              <a:rPr lang="fr-FR" noProof="1" smtClean="0">
                <a:solidFill>
                  <a:schemeClr val="tx1">
                    <a:lumMod val="50000"/>
                  </a:schemeClr>
                </a:solidFill>
              </a:rPr>
              <a:t>Lave-vaisselle = 40 litres eau par cycle. Penser à bien le remplir</a:t>
            </a:r>
          </a:p>
          <a:p>
            <a:pPr>
              <a:buClr>
                <a:srgbClr val="9A5315"/>
              </a:buClr>
            </a:pPr>
            <a:r>
              <a:rPr lang="fr-FR" noProof="1" smtClean="0">
                <a:solidFill>
                  <a:schemeClr val="tx1">
                    <a:lumMod val="50000"/>
                  </a:schemeClr>
                </a:solidFill>
              </a:rPr>
              <a:t>fermer robinet quand on se lave les dents (8 litres/minute)</a:t>
            </a:r>
          </a:p>
          <a:p>
            <a:pPr>
              <a:buClr>
                <a:srgbClr val="9A5315"/>
              </a:buClr>
            </a:pPr>
            <a:r>
              <a:rPr lang="fr-FR" noProof="1" smtClean="0">
                <a:solidFill>
                  <a:schemeClr val="tx1">
                    <a:lumMod val="50000"/>
                  </a:schemeClr>
                </a:solidFill>
              </a:rPr>
              <a:t>Toilette = 9 litres par chasse</a:t>
            </a:r>
          </a:p>
          <a:p>
            <a:pPr>
              <a:buClr>
                <a:srgbClr val="9A5315"/>
              </a:buClr>
            </a:pPr>
            <a:r>
              <a:rPr lang="fr-FR" noProof="1" smtClean="0">
                <a:solidFill>
                  <a:schemeClr val="tx1">
                    <a:lumMod val="50000"/>
                  </a:schemeClr>
                </a:solidFill>
              </a:rPr>
              <a:t>Laveuse = 140 litres par usage (bien remplir)</a:t>
            </a:r>
          </a:p>
          <a:p>
            <a:endParaRPr lang="fr-CA" b="0" i="0"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8</a:t>
            </a:fld>
            <a:endParaRPr lang="fr-CA"/>
          </a:p>
        </p:txBody>
      </p:sp>
    </p:spTree>
    <p:extLst>
      <p:ext uri="{BB962C8B-B14F-4D97-AF65-F5344CB8AC3E}">
        <p14:creationId xmlns:p14="http://schemas.microsoft.com/office/powerpoint/2010/main" val="265988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i="0" dirty="0" smtClean="0"/>
              <a:t>Sur la Côte-Nord, les plastiques qui ne se recyclent</a:t>
            </a:r>
            <a:r>
              <a:rPr lang="fr-CA" b="0" i="0" baseline="0" dirty="0" smtClean="0"/>
              <a:t> pas sont les plastiques 3 et 6. Le numéro 6 fait parti de la famille des polystyrènes (le seul plastique qui n’est pas recyclé au Québec), le numéro 3 fait parti de la famille des PVC (Polychlorure de vinyle). Ce dernier n’est pas recyclé sur la Côte-Nord car il vient bloquer les mécanismes des machines utilisées pour le recyclage et qu’un procédé spécifique doit être fait pour le recycler (procédé qui n’est pas assuré sur la Côte-Nord).</a:t>
            </a:r>
            <a:endParaRPr lang="fr-CA" b="0" i="0" dirty="0" smtClean="0"/>
          </a:p>
          <a:p>
            <a:endParaRPr lang="fr-CA" b="0" i="0" dirty="0" smtClean="0"/>
          </a:p>
          <a:p>
            <a:r>
              <a:rPr lang="fr-CA" b="0" i="0" dirty="0" smtClean="0"/>
              <a:t>Matières organiques : 44 %</a:t>
            </a:r>
          </a:p>
          <a:p>
            <a:endParaRPr lang="fr-CA" b="0" i="0" baseline="0" dirty="0" smtClean="0"/>
          </a:p>
          <a:p>
            <a:r>
              <a:rPr lang="fr-CA" b="0" i="0" baseline="0" dirty="0" smtClean="0"/>
              <a:t>Papiers et cartons : 20 %</a:t>
            </a:r>
          </a:p>
          <a:p>
            <a:endParaRPr lang="fr-CA" b="0" i="0" baseline="0" dirty="0" smtClean="0"/>
          </a:p>
          <a:p>
            <a:r>
              <a:rPr lang="fr-CA" b="0" i="0" baseline="0" dirty="0" smtClean="0"/>
              <a:t>Plastiques, verres et aluminium : 17 %</a:t>
            </a:r>
          </a:p>
          <a:p>
            <a:endParaRPr lang="fr-CA" b="0" i="0" baseline="0" dirty="0" smtClean="0"/>
          </a:p>
          <a:p>
            <a:r>
              <a:rPr lang="fr-CA" b="0" i="0" baseline="0" dirty="0" smtClean="0"/>
              <a:t>Textiles, RDD (</a:t>
            </a:r>
            <a:r>
              <a:rPr lang="fr-CA" b="1" i="0" baseline="0" dirty="0" smtClean="0"/>
              <a:t>Résidus domestiques dangereux</a:t>
            </a:r>
            <a:r>
              <a:rPr lang="fr-CA" b="0" i="0" baseline="0" dirty="0" smtClean="0"/>
              <a:t>) et autres : 17 % </a:t>
            </a:r>
          </a:p>
          <a:p>
            <a:endParaRPr lang="fr-CA" b="0" i="0" baseline="0" dirty="0" smtClean="0"/>
          </a:p>
          <a:p>
            <a:r>
              <a:rPr lang="fr-CA" b="0" i="0" baseline="0" dirty="0" smtClean="0"/>
              <a:t>Demander aux élèves s’ils ne remarquent pas quelque chose d’étrange dans cette poubelle ? </a:t>
            </a:r>
            <a:r>
              <a:rPr lang="fr-CA" b="1" i="0" baseline="0" dirty="0" smtClean="0"/>
              <a:t>Réponse : 81 % des matières qu’on y retrouve pourraient être mis ailleurs. Le plastique, les bouteilles de verres, les canettes, les boites de conserve, les cartons et les papiers peuvent aller au recyclage. Les fruits et légumes et plusieurs autres matières organiques (pain en tranche et céréales) peuvent être compostées.</a:t>
            </a:r>
          </a:p>
          <a:p>
            <a:endParaRPr lang="fr-CA" b="0" i="0" baseline="0" dirty="0" smtClean="0"/>
          </a:p>
          <a:p>
            <a:r>
              <a:rPr lang="fr-CA" b="0" i="0" baseline="0" dirty="0" smtClean="0"/>
              <a:t>L’économie de CO2 pour le compostage se réalise de cette façon : pour 1 kg de compost, il en résulte une économie de 2,5 kg de CO2.</a:t>
            </a:r>
          </a:p>
          <a:p>
            <a:endParaRPr lang="fr-CA" b="0" i="0"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9</a:t>
            </a:fld>
            <a:endParaRPr lang="fr-CA" dirty="0"/>
          </a:p>
        </p:txBody>
      </p:sp>
    </p:spTree>
    <p:extLst>
      <p:ext uri="{BB962C8B-B14F-4D97-AF65-F5344CB8AC3E}">
        <p14:creationId xmlns:p14="http://schemas.microsoft.com/office/powerpoint/2010/main" val="4204805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Il est important de mettre toutes matières résiduelles dans les endroits appropriés afin de faire le moins de gâchis possible. </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10</a:t>
            </a:fld>
            <a:endParaRPr lang="fr-CA"/>
          </a:p>
        </p:txBody>
      </p:sp>
    </p:spTree>
    <p:extLst>
      <p:ext uri="{BB962C8B-B14F-4D97-AF65-F5344CB8AC3E}">
        <p14:creationId xmlns:p14="http://schemas.microsoft.com/office/powerpoint/2010/main" val="3818809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chor="b">
            <a:normAutofit/>
          </a:bodyPr>
          <a:lstStyle>
            <a:lvl1pPr algn="l">
              <a:defRPr sz="5400"/>
            </a:lvl1pPr>
          </a:lstStyle>
          <a:p>
            <a:r>
              <a:rPr lang="fr-FR" smtClean="0"/>
              <a:t>Modifiez le style du titre</a:t>
            </a:r>
            <a:endParaRP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rois images avec légende ">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9/23/2013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84" name="Group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97" name="Picture Placeholder 33"/>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98" name="Group 97"/>
          <p:cNvGrpSpPr/>
          <p:nvPr/>
        </p:nvGrpSpPr>
        <p:grpSpPr>
          <a:xfrm>
            <a:off x="5322489" y="319177"/>
            <a:ext cx="3389607"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11" name="Picture Placeholder 33"/>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112" name="Group 111"/>
          <p:cNvGrpSpPr/>
          <p:nvPr/>
        </p:nvGrpSpPr>
        <p:grpSpPr>
          <a:xfrm>
            <a:off x="5322489" y="3436140"/>
            <a:ext cx="3389607"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25" name="Picture Placeholder 33"/>
          <p:cNvSpPr>
            <a:spLocks noGrp="1" noChangeAspect="1"/>
          </p:cNvSpPr>
          <p:nvPr>
            <p:ph type="pic" sz="quarter" idx="19"/>
          </p:nvPr>
        </p:nvSpPr>
        <p:spPr>
          <a:xfrm>
            <a:off x="5546780" y="3646566"/>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126" name="Text Placeholder 3"/>
          <p:cNvSpPr>
            <a:spLocks noGrp="1"/>
          </p:cNvSpPr>
          <p:nvPr>
            <p:ph type="body" sz="half" idx="21"/>
          </p:nvPr>
        </p:nvSpPr>
        <p:spPr>
          <a:xfrm>
            <a:off x="9066214" y="2048893"/>
            <a:ext cx="2286000" cy="2514599"/>
          </a:xfrm>
        </p:spPr>
        <p:txBody>
          <a:bodyPr anchor="ct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chor="b">
            <a:normAutofit/>
          </a:bodyPr>
          <a:lstStyle>
            <a:lvl1pPr>
              <a:defRPr sz="3600"/>
            </a:lvl1pPr>
          </a:lstStyle>
          <a:p>
            <a:r>
              <a:rPr lang="fr-FR" smtClean="0"/>
              <a:t>Modifiez le style du titre</a:t>
            </a:r>
            <a:endParaRPr/>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8075611" y="6019801"/>
            <a:ext cx="1396260" cy="228600"/>
          </a:xfrm>
        </p:spPr>
        <p:txBody>
          <a:bodyPr/>
          <a:lstStyle/>
          <a:p>
            <a:fld id="{4CF99945-0A15-4715-AB6C-F5E56CF20F70}" type="datetimeFigureOut">
              <a:rPr lang="en-US"/>
              <a:t>9/23/2013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a:pPr/>
              <a:t>‹N°›</a:t>
            </a:fld>
            <a:endParaRPr/>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8" name="Group 7"/>
          <p:cNvGrpSpPr/>
          <p:nvPr/>
        </p:nvGrpSpPr>
        <p:grpSpPr>
          <a:xfrm>
            <a:off x="595546" y="781398"/>
            <a:ext cx="6433398" cy="5053665"/>
            <a:chOff x="5162444" y="781398"/>
            <a:chExt cx="6433398" cy="5053665"/>
          </a:xfrm>
        </p:grpSpPr>
        <p:sp>
          <p:nvSpPr>
            <p:cNvPr id="9" name="Free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0" name="Freefor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nvGrpSpPr>
            <p:cNvPr id="11" name="Group 10"/>
            <p:cNvGrpSpPr/>
            <p:nvPr/>
          </p:nvGrpSpPr>
          <p:grpSpPr>
            <a:xfrm>
              <a:off x="5814205" y="859113"/>
              <a:ext cx="5129146" cy="4880471"/>
              <a:chOff x="7856559" y="859113"/>
              <a:chExt cx="3086791" cy="4880471"/>
            </a:xfrm>
          </p:grpSpPr>
          <p:sp>
            <p:nvSpPr>
              <p:cNvPr id="20" name="Freefor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21" name="Freefor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12" name="Freefor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3" name="Freefor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4" name="Freefor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5" name="Freefor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6" name="Freefor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7" name="Freefor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9" name="Freefor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7492891" y="1330347"/>
            <a:ext cx="3840480" cy="2103120"/>
          </a:xfrm>
        </p:spPr>
        <p:txBody>
          <a:bodyPr anchor="b">
            <a:normAutofit/>
          </a:bodyPr>
          <a:lstStyle>
            <a:lvl1pPr>
              <a:defRPr sz="3600"/>
            </a:lvl1pPr>
          </a:lstStyle>
          <a:p>
            <a:r>
              <a:rPr lang="fr-FR" smtClean="0"/>
              <a:t>Modifiez le style du titre</a:t>
            </a:r>
            <a:endParaRPr/>
          </a:p>
        </p:txBody>
      </p:sp>
      <p:sp>
        <p:nvSpPr>
          <p:cNvPr id="3" name="Picture Placeholder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CF99945-0A15-4715-AB6C-F5E56CF20F70}" type="datetimeFigureOut">
              <a:rPr lang="en-US"/>
              <a:t>9/23/2013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9/23/2013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rPr lang="fr-FR" smtClean="0"/>
              <a:t>Modifiez le style du titre</a:t>
            </a:r>
            <a:endParaRPr/>
          </a:p>
        </p:txBody>
      </p:sp>
      <p:sp>
        <p:nvSpPr>
          <p:cNvPr id="3" name="Vertical Text Placeholder 2"/>
          <p:cNvSpPr>
            <a:spLocks noGrp="1"/>
          </p:cNvSpPr>
          <p:nvPr>
            <p:ph type="body" orient="vert" idx="1"/>
          </p:nvPr>
        </p:nvSpPr>
        <p:spPr>
          <a:xfrm>
            <a:off x="838199" y="304800"/>
            <a:ext cx="8633671" cy="56769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9/23/2013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9/23/2013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chor="b">
            <a:normAutofit/>
          </a:bodyPr>
          <a:lstStyle>
            <a:lvl1pPr>
              <a:defRPr sz="4400"/>
            </a:lvl1pPr>
          </a:lstStyle>
          <a:p>
            <a:r>
              <a:rPr lang="fr-FR" smtClean="0"/>
              <a:t>Modifiez le style du titre</a:t>
            </a:r>
            <a:endParaRP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sz="half" idx="1"/>
          </p:nvPr>
        </p:nvSpPr>
        <p:spPr>
          <a:xfrm>
            <a:off x="1065212" y="1825625"/>
            <a:ext cx="4954588"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6172200" y="1825625"/>
            <a:ext cx="4951414"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4"/>
          <p:cNvSpPr>
            <a:spLocks noGrp="1"/>
          </p:cNvSpPr>
          <p:nvPr>
            <p:ph type="dt" sz="half" idx="10"/>
          </p:nvPr>
        </p:nvSpPr>
        <p:spPr/>
        <p:txBody>
          <a:bodyPr/>
          <a:lstStyle/>
          <a:p>
            <a:fld id="{4CF99945-0A15-4715-AB6C-F5E56CF20F70}" type="datetimeFigureOut">
              <a:rPr lang="en-US"/>
              <a:t>9/23/2013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69848"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172200"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6"/>
          <p:cNvSpPr>
            <a:spLocks noGrp="1"/>
          </p:cNvSpPr>
          <p:nvPr>
            <p:ph type="dt" sz="half" idx="10"/>
          </p:nvPr>
        </p:nvSpPr>
        <p:spPr/>
        <p:txBody>
          <a:bodyPr/>
          <a:lstStyle/>
          <a:p>
            <a:fld id="{4CF99945-0A15-4715-AB6C-F5E56CF20F70}" type="datetimeFigureOut">
              <a:rPr lang="en-US"/>
              <a:t>9/23/2013</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Date Placeholder 2"/>
          <p:cNvSpPr>
            <a:spLocks noGrp="1"/>
          </p:cNvSpPr>
          <p:nvPr>
            <p:ph type="dt" sz="half" idx="10"/>
          </p:nvPr>
        </p:nvSpPr>
        <p:spPr/>
        <p:txBody>
          <a:bodyPr/>
          <a:lstStyle/>
          <a:p>
            <a:fld id="{4CF99945-0A15-4715-AB6C-F5E56CF20F70}" type="datetimeFigureOut">
              <a:rPr lang="en-US"/>
              <a:t>9/23/2013</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F99945-0A15-4715-AB6C-F5E56CF20F70}" type="datetimeFigureOut">
              <a:rPr lang="en-US"/>
              <a:t>9/23/2013</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eux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9/23/2013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9" name="Group 8"/>
          <p:cNvGrpSpPr/>
          <p:nvPr/>
        </p:nvGrpSpPr>
        <p:grpSpPr>
          <a:xfrm>
            <a:off x="574431" y="724619"/>
            <a:ext cx="5318979" cy="3795623"/>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22" name="Group 21"/>
          <p:cNvGrpSpPr/>
          <p:nvPr/>
        </p:nvGrpSpPr>
        <p:grpSpPr>
          <a:xfrm>
            <a:off x="6285120" y="724619"/>
            <a:ext cx="5318979" cy="3795623"/>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6" name="Picture Placeholder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7" name="Picture Placeholder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9" name="Text Placeholder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0" name="Text Placeholder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rois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9/23/2013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35" name="Group 34"/>
          <p:cNvGrpSpPr>
            <a:grpSpLocks noChangeAspect="1"/>
          </p:cNvGrpSpPr>
          <p:nvPr/>
        </p:nvGrpSpPr>
        <p:grpSpPr>
          <a:xfrm rot="5400000">
            <a:off x="4030971" y="647727"/>
            <a:ext cx="4116828" cy="3383280"/>
            <a:chOff x="895350" y="3313113"/>
            <a:chExt cx="3613151" cy="2790825"/>
          </a:xfrm>
          <a:solidFill>
            <a:schemeClr val="tx1">
              <a:lumMod val="50000"/>
            </a:schemeClr>
          </a:solidFill>
        </p:grpSpPr>
        <p:sp>
          <p:nvSpPr>
            <p:cNvPr id="3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52" name="Group 51"/>
          <p:cNvGrpSpPr>
            <a:grpSpLocks noChangeAspect="1"/>
          </p:cNvGrpSpPr>
          <p:nvPr/>
        </p:nvGrpSpPr>
        <p:grpSpPr>
          <a:xfrm rot="5400000">
            <a:off x="263071" y="1127733"/>
            <a:ext cx="4114800" cy="3381614"/>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65" name="Group 64"/>
          <p:cNvGrpSpPr>
            <a:grpSpLocks noChangeAspect="1"/>
          </p:cNvGrpSpPr>
          <p:nvPr/>
        </p:nvGrpSpPr>
        <p:grpSpPr>
          <a:xfrm rot="5400000">
            <a:off x="7803905" y="1127738"/>
            <a:ext cx="4114800" cy="3381613"/>
            <a:chOff x="895350" y="3313113"/>
            <a:chExt cx="3613151" cy="2790825"/>
          </a:xfrm>
          <a:solidFill>
            <a:schemeClr val="tx1">
              <a:lumMod val="50000"/>
            </a:schemeClr>
          </a:solidFill>
        </p:grpSpPr>
        <p:sp>
          <p:nvSpPr>
            <p:cNvPr id="66"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7"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8"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9"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0"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1"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2"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3"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4"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5"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6"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7"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8" name="Picture Placeholder 33"/>
          <p:cNvSpPr>
            <a:spLocks noGrp="1"/>
          </p:cNvSpPr>
          <p:nvPr>
            <p:ph type="pic" sz="quarter" idx="18"/>
          </p:nvPr>
        </p:nvSpPr>
        <p:spPr>
          <a:xfrm>
            <a:off x="4599885" y="53340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79" name="Picture Placeholder 33"/>
          <p:cNvSpPr>
            <a:spLocks noGrp="1"/>
          </p:cNvSpPr>
          <p:nvPr>
            <p:ph type="pic" sz="quarter" idx="19"/>
          </p:nvPr>
        </p:nvSpPr>
        <p:spPr>
          <a:xfrm>
            <a:off x="834571" y="101359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0" name="Picture Placeholder 33"/>
          <p:cNvSpPr>
            <a:spLocks noGrp="1"/>
          </p:cNvSpPr>
          <p:nvPr>
            <p:ph type="pic" sz="quarter" idx="20"/>
          </p:nvPr>
        </p:nvSpPr>
        <p:spPr>
          <a:xfrm>
            <a:off x="8375405" y="1013591"/>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1" name="Text Placeholder 3"/>
          <p:cNvSpPr>
            <a:spLocks noGrp="1"/>
          </p:cNvSpPr>
          <p:nvPr>
            <p:ph type="body" sz="half" idx="2"/>
          </p:nvPr>
        </p:nvSpPr>
        <p:spPr>
          <a:xfrm>
            <a:off x="948871"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2" name="Text Placeholder 3"/>
          <p:cNvSpPr>
            <a:spLocks noGrp="1"/>
          </p:cNvSpPr>
          <p:nvPr>
            <p:ph type="body" sz="half" idx="21"/>
          </p:nvPr>
        </p:nvSpPr>
        <p:spPr>
          <a:xfrm>
            <a:off x="4707208" y="4582378"/>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3" name="Text Placeholder 3"/>
          <p:cNvSpPr>
            <a:spLocks noGrp="1"/>
          </p:cNvSpPr>
          <p:nvPr>
            <p:ph type="body" sz="half" idx="22"/>
          </p:nvPr>
        </p:nvSpPr>
        <p:spPr>
          <a:xfrm>
            <a:off x="8489705"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fr-FR" smtClean="0"/>
              <a:t>Modifiez le style du titre</a:t>
            </a:r>
            <a:endParaRPr/>
          </a:p>
        </p:txBody>
      </p:sp>
      <p:sp>
        <p:nvSpPr>
          <p:cNvPr id="3" name="Text Placeholder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000">
                <a:solidFill>
                  <a:schemeClr val="tx1"/>
                </a:solidFill>
              </a:defRPr>
            </a:lvl1pPr>
          </a:lstStyle>
          <a:p>
            <a:fld id="{4CF99945-0A15-4715-AB6C-F5E56CF20F70}" type="datetimeFigureOut">
              <a:rPr lang="en-US"/>
              <a:pPr/>
              <a:t>9/23/2013</a:t>
            </a:fld>
            <a:endParaRPr/>
          </a:p>
        </p:txBody>
      </p:sp>
      <p:sp>
        <p:nvSpPr>
          <p:cNvPr id="5" name="Footer Placeholder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000">
                <a:solidFill>
                  <a:schemeClr val="tx1"/>
                </a:solidFill>
              </a:defRPr>
            </a:lvl1pPr>
          </a:lstStyle>
          <a:p>
            <a:endParaRPr/>
          </a:p>
        </p:txBody>
      </p:sp>
      <p:sp>
        <p:nvSpPr>
          <p:cNvPr id="6" name="Slide Number Placeholder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000">
                <a:solidFill>
                  <a:schemeClr val="tx1"/>
                </a:solidFill>
              </a:defRPr>
            </a:lvl1pPr>
          </a:lstStyle>
          <a:p>
            <a:fld id="{022B156B-59AE-415F-B24B-8756D48BB977}" type="slidenum">
              <a:rPr/>
              <a:pPr/>
              <a:t>‹N°›</a:t>
            </a:fld>
            <a:endParaRPr/>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96.xml"/><Relationship Id="rId7" Type="http://schemas.openxmlformats.org/officeDocument/2006/relationships/slideLayout" Target="../slideLayouts/slideLayout2.xml"/><Relationship Id="rId12" Type="http://schemas.openxmlformats.org/officeDocument/2006/relationships/image" Target="../media/image86.jpe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image" Target="../media/image85.jpeg"/><Relationship Id="rId5" Type="http://schemas.openxmlformats.org/officeDocument/2006/relationships/tags" Target="../tags/tag98.xml"/><Relationship Id="rId10" Type="http://schemas.openxmlformats.org/officeDocument/2006/relationships/image" Target="../media/image84.jpeg"/><Relationship Id="rId4" Type="http://schemas.openxmlformats.org/officeDocument/2006/relationships/tags" Target="../tags/tag97.xml"/><Relationship Id="rId9" Type="http://schemas.openxmlformats.org/officeDocument/2006/relationships/image" Target="../media/image8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13.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png"/><Relationship Id="rId3" Type="http://schemas.openxmlformats.org/officeDocument/2006/relationships/notesSlide" Target="../notesSlides/notesSlide12.xml"/><Relationship Id="rId7" Type="http://schemas.openxmlformats.org/officeDocument/2006/relationships/image" Target="../media/image96.gif"/><Relationship Id="rId12" Type="http://schemas.openxmlformats.org/officeDocument/2006/relationships/image" Target="../media/image101.png"/><Relationship Id="rId2" Type="http://schemas.openxmlformats.org/officeDocument/2006/relationships/slideLayout" Target="../slideLayouts/slideLayout2.xml"/><Relationship Id="rId1" Type="http://schemas.openxmlformats.org/officeDocument/2006/relationships/tags" Target="../tags/tag102.xml"/><Relationship Id="rId6" Type="http://schemas.openxmlformats.org/officeDocument/2006/relationships/image" Target="../media/image95.gif"/><Relationship Id="rId11" Type="http://schemas.openxmlformats.org/officeDocument/2006/relationships/image" Target="../media/image100.png"/><Relationship Id="rId5" Type="http://schemas.openxmlformats.org/officeDocument/2006/relationships/image" Target="../media/image94.pn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jpg"/><Relationship Id="rId1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4.xml"/><Relationship Id="rId1" Type="http://schemas.openxmlformats.org/officeDocument/2006/relationships/tags" Target="../tags/tag103.xml"/><Relationship Id="rId6" Type="http://schemas.microsoft.com/office/2007/relationships/hdphoto" Target="../media/hdphoto1.wdp"/><Relationship Id="rId5" Type="http://schemas.openxmlformats.org/officeDocument/2006/relationships/image" Target="../media/image104.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slideLayout" Target="../slideLayouts/slideLayout2.xml"/><Relationship Id="rId3" Type="http://schemas.openxmlformats.org/officeDocument/2006/relationships/tags" Target="../tags/tag5.xml"/><Relationship Id="rId21" Type="http://schemas.openxmlformats.org/officeDocument/2006/relationships/tags" Target="../tags/tag23.xml"/><Relationship Id="rId34" Type="http://schemas.openxmlformats.org/officeDocument/2006/relationships/image" Target="../media/image11.PNG"/><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33" Type="http://schemas.openxmlformats.org/officeDocument/2006/relationships/image" Target="../media/image10.PNG"/><Relationship Id="rId38" Type="http://schemas.openxmlformats.org/officeDocument/2006/relationships/image" Target="../media/image15.WMF"/><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29" Type="http://schemas.openxmlformats.org/officeDocument/2006/relationships/image" Target="../media/image6.WMF"/><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tags" Target="../tags/tag26.xml"/><Relationship Id="rId32" Type="http://schemas.openxmlformats.org/officeDocument/2006/relationships/image" Target="../media/image9.WMF"/><Relationship Id="rId37" Type="http://schemas.openxmlformats.org/officeDocument/2006/relationships/image" Target="../media/image14.jpeg"/><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image" Target="../media/image5.WMF"/><Relationship Id="rId36" Type="http://schemas.openxmlformats.org/officeDocument/2006/relationships/image" Target="../media/image13.png"/><Relationship Id="rId10" Type="http://schemas.openxmlformats.org/officeDocument/2006/relationships/tags" Target="../tags/tag12.xml"/><Relationship Id="rId19" Type="http://schemas.openxmlformats.org/officeDocument/2006/relationships/tags" Target="../tags/tag21.xml"/><Relationship Id="rId31" Type="http://schemas.openxmlformats.org/officeDocument/2006/relationships/image" Target="../media/image8.WMF"/><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notesSlide" Target="../notesSlides/notesSlide1.xml"/><Relationship Id="rId30" Type="http://schemas.openxmlformats.org/officeDocument/2006/relationships/image" Target="../media/image7.WMF"/><Relationship Id="rId35"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tags" Target="../tags/tag30.xml"/><Relationship Id="rId7" Type="http://schemas.openxmlformats.org/officeDocument/2006/relationships/image" Target="../media/image17.WMF"/><Relationship Id="rId12" Type="http://schemas.openxmlformats.org/officeDocument/2006/relationships/image" Target="../media/image22.WMF"/><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16.WMF"/><Relationship Id="rId11" Type="http://schemas.openxmlformats.org/officeDocument/2006/relationships/image" Target="../media/image21.WMF"/><Relationship Id="rId5" Type="http://schemas.openxmlformats.org/officeDocument/2006/relationships/notesSlide" Target="../notesSlides/notesSlide2.xml"/><Relationship Id="rId10" Type="http://schemas.openxmlformats.org/officeDocument/2006/relationships/image" Target="../media/image20.WMF"/><Relationship Id="rId4" Type="http://schemas.openxmlformats.org/officeDocument/2006/relationships/slideLayout" Target="../slideLayouts/slideLayout2.xml"/><Relationship Id="rId9" Type="http://schemas.openxmlformats.org/officeDocument/2006/relationships/image" Target="../media/image19.WMF"/></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slideLayout" Target="../slideLayouts/slideLayout2.xml"/><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16.WMF"/><Relationship Id="rId10" Type="http://schemas.openxmlformats.org/officeDocument/2006/relationships/image" Target="../media/image27.png"/><Relationship Id="rId4" Type="http://schemas.openxmlformats.org/officeDocument/2006/relationships/notesSlide" Target="../notesSlides/notesSlide3.xml"/><Relationship Id="rId9" Type="http://schemas.openxmlformats.org/officeDocument/2006/relationships/image" Target="../media/image26.png"/><Relationship Id="rId14" Type="http://schemas.openxmlformats.org/officeDocument/2006/relationships/image" Target="../media/image31.WMF"/></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34.png"/><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image" Target="../media/image33.jpe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image" Target="../media/image32.WMF"/><Relationship Id="rId5" Type="http://schemas.openxmlformats.org/officeDocument/2006/relationships/tags" Target="../tags/tag37.xml"/><Relationship Id="rId10" Type="http://schemas.openxmlformats.org/officeDocument/2006/relationships/image" Target="../media/image17.WMF"/><Relationship Id="rId4" Type="http://schemas.openxmlformats.org/officeDocument/2006/relationships/tags" Target="../tags/tag36.xml"/><Relationship Id="rId9" Type="http://schemas.openxmlformats.org/officeDocument/2006/relationships/notesSlide" Target="../notesSlides/notesSlide4.xml"/><Relationship Id="rId14" Type="http://schemas.openxmlformats.org/officeDocument/2006/relationships/image" Target="../media/image35.PNG"/></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37.PNG"/><Relationship Id="rId5" Type="http://schemas.openxmlformats.org/officeDocument/2006/relationships/image" Target="../media/image36.WMF"/><Relationship Id="rId4" Type="http://schemas.openxmlformats.org/officeDocument/2006/relationships/notesSlide" Target="../notesSlides/notesSlide5.xml"/><Relationship Id="rId9" Type="http://schemas.openxmlformats.org/officeDocument/2006/relationships/image" Target="../media/image40.WMF"/></Relationships>
</file>

<file path=ppt/slides/_rels/slide7.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notesSlide" Target="../notesSlides/notesSlide6.xml"/><Relationship Id="rId7" Type="http://schemas.openxmlformats.org/officeDocument/2006/relationships/image" Target="../media/image44.WMF"/><Relationship Id="rId12" Type="http://schemas.openxmlformats.org/officeDocument/2006/relationships/image" Target="../media/image49.WMF"/><Relationship Id="rId2" Type="http://schemas.openxmlformats.org/officeDocument/2006/relationships/slideLayout" Target="../slideLayouts/slideLayout2.xml"/><Relationship Id="rId1" Type="http://schemas.openxmlformats.org/officeDocument/2006/relationships/tags" Target="../tags/tag42.xml"/><Relationship Id="rId6" Type="http://schemas.openxmlformats.org/officeDocument/2006/relationships/image" Target="../media/image43.WMF"/><Relationship Id="rId11" Type="http://schemas.openxmlformats.org/officeDocument/2006/relationships/image" Target="../media/image48.WMF"/><Relationship Id="rId5" Type="http://schemas.openxmlformats.org/officeDocument/2006/relationships/image" Target="../media/image42.WMF"/><Relationship Id="rId10" Type="http://schemas.openxmlformats.org/officeDocument/2006/relationships/image" Target="../media/image47.WMF"/><Relationship Id="rId4" Type="http://schemas.openxmlformats.org/officeDocument/2006/relationships/image" Target="../media/image41.PNG"/><Relationship Id="rId9" Type="http://schemas.openxmlformats.org/officeDocument/2006/relationships/image" Target="../media/image46.WMF"/></Relationships>
</file>

<file path=ppt/slides/_rels/slide8.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notesSlide" Target="../notesSlides/notesSlide7.xml"/><Relationship Id="rId7" Type="http://schemas.openxmlformats.org/officeDocument/2006/relationships/image" Target="../media/image45.WMF"/><Relationship Id="rId2" Type="http://schemas.openxmlformats.org/officeDocument/2006/relationships/slideLayout" Target="../slideLayouts/slideLayout2.xml"/><Relationship Id="rId1" Type="http://schemas.openxmlformats.org/officeDocument/2006/relationships/tags" Target="../tags/tag43.xml"/><Relationship Id="rId6" Type="http://schemas.openxmlformats.org/officeDocument/2006/relationships/image" Target="../media/image48.WMF"/><Relationship Id="rId5" Type="http://schemas.openxmlformats.org/officeDocument/2006/relationships/image" Target="../media/image50.WMF"/><Relationship Id="rId4" Type="http://schemas.openxmlformats.org/officeDocument/2006/relationships/image" Target="../media/image46.WMF"/><Relationship Id="rId9" Type="http://schemas.openxmlformats.org/officeDocument/2006/relationships/image" Target="../media/image51.WMF"/></Relationships>
</file>

<file path=ppt/slides/_rels/slide9.xml.rels><?xml version="1.0" encoding="UTF-8" standalone="yes"?>
<Relationships xmlns="http://schemas.openxmlformats.org/package/2006/relationships"><Relationship Id="rId13" Type="http://schemas.openxmlformats.org/officeDocument/2006/relationships/tags" Target="../tags/tag56.xml"/><Relationship Id="rId18" Type="http://schemas.openxmlformats.org/officeDocument/2006/relationships/tags" Target="../tags/tag61.xml"/><Relationship Id="rId26" Type="http://schemas.openxmlformats.org/officeDocument/2006/relationships/tags" Target="../tags/tag69.xml"/><Relationship Id="rId39" Type="http://schemas.openxmlformats.org/officeDocument/2006/relationships/tags" Target="../tags/tag82.xml"/><Relationship Id="rId21" Type="http://schemas.openxmlformats.org/officeDocument/2006/relationships/tags" Target="../tags/tag64.xml"/><Relationship Id="rId34" Type="http://schemas.openxmlformats.org/officeDocument/2006/relationships/tags" Target="../tags/tag77.xml"/><Relationship Id="rId42" Type="http://schemas.openxmlformats.org/officeDocument/2006/relationships/tags" Target="../tags/tag85.xml"/><Relationship Id="rId47" Type="http://schemas.openxmlformats.org/officeDocument/2006/relationships/tags" Target="../tags/tag90.xml"/><Relationship Id="rId50" Type="http://schemas.openxmlformats.org/officeDocument/2006/relationships/tags" Target="../tags/tag93.xml"/><Relationship Id="rId55" Type="http://schemas.openxmlformats.org/officeDocument/2006/relationships/image" Target="../media/image54.PNG"/><Relationship Id="rId63" Type="http://schemas.openxmlformats.org/officeDocument/2006/relationships/image" Target="../media/image62.PNG"/><Relationship Id="rId68" Type="http://schemas.openxmlformats.org/officeDocument/2006/relationships/image" Target="../media/image67.WMF"/><Relationship Id="rId76" Type="http://schemas.openxmlformats.org/officeDocument/2006/relationships/image" Target="../media/image75.PNG"/><Relationship Id="rId7" Type="http://schemas.openxmlformats.org/officeDocument/2006/relationships/tags" Target="../tags/tag50.xml"/><Relationship Id="rId71" Type="http://schemas.openxmlformats.org/officeDocument/2006/relationships/image" Target="../media/image70.WMF"/><Relationship Id="rId2" Type="http://schemas.openxmlformats.org/officeDocument/2006/relationships/tags" Target="../tags/tag45.xml"/><Relationship Id="rId16" Type="http://schemas.openxmlformats.org/officeDocument/2006/relationships/tags" Target="../tags/tag59.xml"/><Relationship Id="rId29" Type="http://schemas.openxmlformats.org/officeDocument/2006/relationships/tags" Target="../tags/tag72.xml"/><Relationship Id="rId11" Type="http://schemas.openxmlformats.org/officeDocument/2006/relationships/tags" Target="../tags/tag54.xml"/><Relationship Id="rId24" Type="http://schemas.openxmlformats.org/officeDocument/2006/relationships/tags" Target="../tags/tag67.xml"/><Relationship Id="rId32" Type="http://schemas.openxmlformats.org/officeDocument/2006/relationships/tags" Target="../tags/tag75.xml"/><Relationship Id="rId37" Type="http://schemas.openxmlformats.org/officeDocument/2006/relationships/tags" Target="../tags/tag80.xml"/><Relationship Id="rId40" Type="http://schemas.openxmlformats.org/officeDocument/2006/relationships/tags" Target="../tags/tag83.xml"/><Relationship Id="rId45" Type="http://schemas.openxmlformats.org/officeDocument/2006/relationships/tags" Target="../tags/tag88.xml"/><Relationship Id="rId53" Type="http://schemas.openxmlformats.org/officeDocument/2006/relationships/image" Target="../media/image52.png"/><Relationship Id="rId58" Type="http://schemas.openxmlformats.org/officeDocument/2006/relationships/image" Target="../media/image57.PNG"/><Relationship Id="rId66" Type="http://schemas.openxmlformats.org/officeDocument/2006/relationships/image" Target="../media/image65.png"/><Relationship Id="rId74" Type="http://schemas.openxmlformats.org/officeDocument/2006/relationships/image" Target="../media/image73.PNG"/><Relationship Id="rId79" Type="http://schemas.openxmlformats.org/officeDocument/2006/relationships/image" Target="../media/image78.png"/><Relationship Id="rId5" Type="http://schemas.openxmlformats.org/officeDocument/2006/relationships/tags" Target="../tags/tag48.xml"/><Relationship Id="rId61" Type="http://schemas.openxmlformats.org/officeDocument/2006/relationships/image" Target="../media/image60.png"/><Relationship Id="rId82" Type="http://schemas.openxmlformats.org/officeDocument/2006/relationships/image" Target="../media/image81.png"/><Relationship Id="rId10" Type="http://schemas.openxmlformats.org/officeDocument/2006/relationships/tags" Target="../tags/tag53.xml"/><Relationship Id="rId19" Type="http://schemas.openxmlformats.org/officeDocument/2006/relationships/tags" Target="../tags/tag62.xml"/><Relationship Id="rId31" Type="http://schemas.openxmlformats.org/officeDocument/2006/relationships/tags" Target="../tags/tag74.xml"/><Relationship Id="rId44" Type="http://schemas.openxmlformats.org/officeDocument/2006/relationships/tags" Target="../tags/tag87.xml"/><Relationship Id="rId52" Type="http://schemas.openxmlformats.org/officeDocument/2006/relationships/notesSlide" Target="../notesSlides/notesSlide8.xml"/><Relationship Id="rId60" Type="http://schemas.openxmlformats.org/officeDocument/2006/relationships/image" Target="../media/image59.png"/><Relationship Id="rId65" Type="http://schemas.openxmlformats.org/officeDocument/2006/relationships/image" Target="../media/image64.PNG"/><Relationship Id="rId73" Type="http://schemas.openxmlformats.org/officeDocument/2006/relationships/image" Target="../media/image72.WMF"/><Relationship Id="rId78" Type="http://schemas.openxmlformats.org/officeDocument/2006/relationships/image" Target="../media/image77.png"/><Relationship Id="rId81" Type="http://schemas.openxmlformats.org/officeDocument/2006/relationships/image" Target="../media/image80.png"/><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tags" Target="../tags/tag65.xml"/><Relationship Id="rId27" Type="http://schemas.openxmlformats.org/officeDocument/2006/relationships/tags" Target="../tags/tag70.xml"/><Relationship Id="rId30" Type="http://schemas.openxmlformats.org/officeDocument/2006/relationships/tags" Target="../tags/tag73.xml"/><Relationship Id="rId35" Type="http://schemas.openxmlformats.org/officeDocument/2006/relationships/tags" Target="../tags/tag78.xml"/><Relationship Id="rId43" Type="http://schemas.openxmlformats.org/officeDocument/2006/relationships/tags" Target="../tags/tag86.xml"/><Relationship Id="rId48" Type="http://schemas.openxmlformats.org/officeDocument/2006/relationships/tags" Target="../tags/tag91.xml"/><Relationship Id="rId56" Type="http://schemas.openxmlformats.org/officeDocument/2006/relationships/image" Target="../media/image55.png"/><Relationship Id="rId64" Type="http://schemas.openxmlformats.org/officeDocument/2006/relationships/image" Target="../media/image63.png"/><Relationship Id="rId69" Type="http://schemas.openxmlformats.org/officeDocument/2006/relationships/image" Target="../media/image68.PNG"/><Relationship Id="rId77" Type="http://schemas.openxmlformats.org/officeDocument/2006/relationships/image" Target="../media/image76.PNG"/><Relationship Id="rId8" Type="http://schemas.openxmlformats.org/officeDocument/2006/relationships/tags" Target="../tags/tag51.xml"/><Relationship Id="rId51" Type="http://schemas.openxmlformats.org/officeDocument/2006/relationships/slideLayout" Target="../slideLayouts/slideLayout2.xml"/><Relationship Id="rId72" Type="http://schemas.openxmlformats.org/officeDocument/2006/relationships/image" Target="../media/image71.WMF"/><Relationship Id="rId80" Type="http://schemas.openxmlformats.org/officeDocument/2006/relationships/image" Target="../media/image79.png"/><Relationship Id="rId3" Type="http://schemas.openxmlformats.org/officeDocument/2006/relationships/tags" Target="../tags/tag46.xml"/><Relationship Id="rId12" Type="http://schemas.openxmlformats.org/officeDocument/2006/relationships/tags" Target="../tags/tag55.xml"/><Relationship Id="rId17" Type="http://schemas.openxmlformats.org/officeDocument/2006/relationships/tags" Target="../tags/tag60.xml"/><Relationship Id="rId25" Type="http://schemas.openxmlformats.org/officeDocument/2006/relationships/tags" Target="../tags/tag68.xml"/><Relationship Id="rId33" Type="http://schemas.openxmlformats.org/officeDocument/2006/relationships/tags" Target="../tags/tag76.xml"/><Relationship Id="rId38" Type="http://schemas.openxmlformats.org/officeDocument/2006/relationships/tags" Target="../tags/tag81.xml"/><Relationship Id="rId46" Type="http://schemas.openxmlformats.org/officeDocument/2006/relationships/tags" Target="../tags/tag89.xml"/><Relationship Id="rId59" Type="http://schemas.openxmlformats.org/officeDocument/2006/relationships/image" Target="../media/image58.PNG"/><Relationship Id="rId67" Type="http://schemas.openxmlformats.org/officeDocument/2006/relationships/image" Target="../media/image66.WMF"/><Relationship Id="rId20" Type="http://schemas.openxmlformats.org/officeDocument/2006/relationships/tags" Target="../tags/tag63.xml"/><Relationship Id="rId41" Type="http://schemas.openxmlformats.org/officeDocument/2006/relationships/tags" Target="../tags/tag84.xml"/><Relationship Id="rId54" Type="http://schemas.openxmlformats.org/officeDocument/2006/relationships/image" Target="../media/image53.PNG"/><Relationship Id="rId62" Type="http://schemas.openxmlformats.org/officeDocument/2006/relationships/image" Target="../media/image61.png"/><Relationship Id="rId70" Type="http://schemas.openxmlformats.org/officeDocument/2006/relationships/image" Target="../media/image69.PNG"/><Relationship Id="rId75" Type="http://schemas.openxmlformats.org/officeDocument/2006/relationships/image" Target="../media/image74.WMF"/><Relationship Id="rId83" Type="http://schemas.openxmlformats.org/officeDocument/2006/relationships/image" Target="../media/image82.png"/><Relationship Id="rId1" Type="http://schemas.openxmlformats.org/officeDocument/2006/relationships/tags" Target="../tags/tag44.xml"/><Relationship Id="rId6" Type="http://schemas.openxmlformats.org/officeDocument/2006/relationships/tags" Target="../tags/tag49.xml"/><Relationship Id="rId15" Type="http://schemas.openxmlformats.org/officeDocument/2006/relationships/tags" Target="../tags/tag58.xml"/><Relationship Id="rId23" Type="http://schemas.openxmlformats.org/officeDocument/2006/relationships/tags" Target="../tags/tag66.xml"/><Relationship Id="rId28" Type="http://schemas.openxmlformats.org/officeDocument/2006/relationships/tags" Target="../tags/tag71.xml"/><Relationship Id="rId36" Type="http://schemas.openxmlformats.org/officeDocument/2006/relationships/tags" Target="../tags/tag79.xml"/><Relationship Id="rId49" Type="http://schemas.openxmlformats.org/officeDocument/2006/relationships/tags" Target="../tags/tag92.xml"/><Relationship Id="rId57"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3037114" y="1752600"/>
            <a:ext cx="8086499" cy="1828800"/>
          </a:xfrm>
        </p:spPr>
        <p:txBody>
          <a:bodyPr>
            <a:normAutofit fontScale="90000"/>
          </a:bodyPr>
          <a:lstStyle/>
          <a:p>
            <a:r>
              <a:rPr lang="fr-FR" noProof="1" smtClean="0"/>
              <a:t>Comprendre les changements climatiques</a:t>
            </a:r>
            <a:endParaRPr lang="fr-FR" noProof="1"/>
          </a:p>
        </p:txBody>
      </p:sp>
      <p:sp>
        <p:nvSpPr>
          <p:cNvPr id="3" name="Sous-titre 2"/>
          <p:cNvSpPr>
            <a:spLocks noGrp="1"/>
          </p:cNvSpPr>
          <p:nvPr>
            <p:ph type="subTitle" idx="1"/>
            <p:custDataLst>
              <p:tags r:id="rId2"/>
            </p:custDataLst>
          </p:nvPr>
        </p:nvSpPr>
        <p:spPr>
          <a:xfrm>
            <a:off x="4265610" y="3733800"/>
            <a:ext cx="7053554" cy="1651000"/>
          </a:xfrm>
        </p:spPr>
        <p:txBody>
          <a:bodyPr>
            <a:normAutofit/>
          </a:bodyPr>
          <a:lstStyle/>
          <a:p>
            <a:r>
              <a:rPr lang="fr-FR" sz="3200" noProof="1" smtClean="0">
                <a:solidFill>
                  <a:schemeClr val="tx1">
                    <a:lumMod val="50000"/>
                  </a:schemeClr>
                </a:solidFill>
                <a:latin typeface="Calibri" panose="020F0502020204030204" pitchFamily="34" charset="0"/>
              </a:rPr>
              <a:t>Les gestes gagnants pour l’environnement</a:t>
            </a:r>
          </a:p>
          <a:p>
            <a:endParaRPr lang="fr-FR" sz="3200" noProof="1" smtClean="0">
              <a:solidFill>
                <a:schemeClr val="tx1">
                  <a:lumMod val="75000"/>
                </a:schemeClr>
              </a:solidFill>
            </a:endParaRPr>
          </a:p>
          <a:p>
            <a:endParaRPr lang="fr-FR" noProof="1"/>
          </a:p>
        </p:txBody>
      </p:sp>
    </p:spTree>
    <p:extLst>
      <p:ext uri="{BB962C8B-B14F-4D97-AF65-F5344CB8AC3E}">
        <p14:creationId xmlns:p14="http://schemas.microsoft.com/office/powerpoint/2010/main" val="85360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13"/>
          <p:cNvSpPr txBox="1">
            <a:spLocks/>
          </p:cNvSpPr>
          <p:nvPr>
            <p:custDataLst>
              <p:tags r:id="rId1"/>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Chacun sa place</a:t>
            </a:r>
          </a:p>
          <a:p>
            <a:pPr marL="0" indent="0">
              <a:buClr>
                <a:srgbClr val="9A5315"/>
              </a:buClr>
              <a:buNone/>
            </a:pPr>
            <a:endParaRPr lang="fr-FR" noProof="1" smtClean="0">
              <a:solidFill>
                <a:schemeClr val="tx1">
                  <a:lumMod val="50000"/>
                </a:schemeClr>
              </a:solidFill>
              <a:latin typeface="Calibri" panose="020F0502020204030204" pitchFamily="34" charset="0"/>
            </a:endParaRPr>
          </a:p>
          <a:p>
            <a:pPr>
              <a:buClr>
                <a:srgbClr val="9A5315"/>
              </a:buClr>
            </a:pPr>
            <a:endParaRPr lang="fr-FR" noProof="1">
              <a:solidFill>
                <a:schemeClr val="tx1">
                  <a:lumMod val="50000"/>
                </a:schemeClr>
              </a:solidFill>
              <a:latin typeface="Calibri" panose="020F0502020204030204" pitchFamily="34" charset="0"/>
            </a:endParaRPr>
          </a:p>
        </p:txBody>
      </p:sp>
      <p:pic>
        <p:nvPicPr>
          <p:cNvPr id="2" name="Image 1"/>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3583129" y="3020290"/>
            <a:ext cx="2323114" cy="3006436"/>
          </a:xfrm>
          <a:prstGeom prst="rect">
            <a:avLst/>
          </a:prstGeom>
        </p:spPr>
      </p:pic>
      <p:pic>
        <p:nvPicPr>
          <p:cNvPr id="3" name="Image 2"/>
          <p:cNvPicPr>
            <a:picLocks noChangeAspect="1"/>
          </p:cNvPicPr>
          <p:nvPr>
            <p:custDataLst>
              <p:tags r:id="rId3"/>
            </p:custDataLst>
          </p:nvPr>
        </p:nvPicPr>
        <p:blipFill>
          <a:blip r:embed="rId10" cstate="print">
            <a:extLst>
              <a:ext uri="{28A0092B-C50C-407E-A947-70E740481C1C}">
                <a14:useLocalDpi xmlns:a14="http://schemas.microsoft.com/office/drawing/2010/main" val="0"/>
              </a:ext>
            </a:extLst>
          </a:blip>
          <a:stretch>
            <a:fillRect/>
          </a:stretch>
        </p:blipFill>
        <p:spPr>
          <a:xfrm>
            <a:off x="823794" y="2337953"/>
            <a:ext cx="2323114" cy="3006436"/>
          </a:xfrm>
          <a:prstGeom prst="rect">
            <a:avLst/>
          </a:prstGeom>
        </p:spPr>
      </p:pic>
      <p:pic>
        <p:nvPicPr>
          <p:cNvPr id="4" name="Image 3"/>
          <p:cNvPicPr>
            <a:picLocks noChangeAspect="1"/>
          </p:cNvPicPr>
          <p:nvPr>
            <p:custDataLst>
              <p:tags r:id="rId4"/>
            </p:custDataLst>
          </p:nvPr>
        </p:nvPicPr>
        <p:blipFill>
          <a:blip r:embed="rId11" cstate="print">
            <a:extLst>
              <a:ext uri="{28A0092B-C50C-407E-A947-70E740481C1C}">
                <a14:useLocalDpi xmlns:a14="http://schemas.microsoft.com/office/drawing/2010/main" val="0"/>
              </a:ext>
            </a:extLst>
          </a:blip>
          <a:stretch>
            <a:fillRect/>
          </a:stretch>
        </p:blipFill>
        <p:spPr>
          <a:xfrm>
            <a:off x="6342464" y="2337953"/>
            <a:ext cx="2323114" cy="3006436"/>
          </a:xfrm>
          <a:prstGeom prst="rect">
            <a:avLst/>
          </a:prstGeom>
        </p:spPr>
      </p:pic>
      <p:pic>
        <p:nvPicPr>
          <p:cNvPr id="6" name="Image 5"/>
          <p:cNvPicPr>
            <a:picLocks noChangeAspect="1"/>
          </p:cNvPicPr>
          <p:nvPr>
            <p:custDataLst>
              <p:tags r:id="rId5"/>
            </p:custDataLst>
          </p:nvPr>
        </p:nvPicPr>
        <p:blipFill>
          <a:blip r:embed="rId12" cstate="print">
            <a:extLst>
              <a:ext uri="{28A0092B-C50C-407E-A947-70E740481C1C}">
                <a14:useLocalDpi xmlns:a14="http://schemas.microsoft.com/office/drawing/2010/main" val="0"/>
              </a:ext>
            </a:extLst>
          </a:blip>
          <a:stretch>
            <a:fillRect/>
          </a:stretch>
        </p:blipFill>
        <p:spPr>
          <a:xfrm>
            <a:off x="9101799" y="3020290"/>
            <a:ext cx="2323114" cy="3006436"/>
          </a:xfrm>
          <a:prstGeom prst="rect">
            <a:avLst/>
          </a:prstGeom>
        </p:spPr>
      </p:pic>
      <p:sp>
        <p:nvSpPr>
          <p:cNvPr id="13" name="Titre 12"/>
          <p:cNvSpPr txBox="1">
            <a:spLocks/>
          </p:cNvSpPr>
          <p:nvPr>
            <p:custDataLst>
              <p:tags r:id="rId6"/>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Tree>
    <p:extLst>
      <p:ext uri="{BB962C8B-B14F-4D97-AF65-F5344CB8AC3E}">
        <p14:creationId xmlns:p14="http://schemas.microsoft.com/office/powerpoint/2010/main" val="342558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xit" presetSubtype="0" fill="hold" nodeType="clickEffect">
                                  <p:stCondLst>
                                    <p:cond delay="0"/>
                                  </p:stCondLst>
                                  <p:childTnLst>
                                    <p:anim calcmode="lin" valueType="num">
                                      <p:cBhvr>
                                        <p:cTn id="33" dur="1000"/>
                                        <p:tgtEl>
                                          <p:spTgt spid="3"/>
                                        </p:tgtEl>
                                        <p:attrNameLst>
                                          <p:attrName>ppt_w</p:attrName>
                                        </p:attrNameLst>
                                      </p:cBhvr>
                                      <p:tavLst>
                                        <p:tav tm="0">
                                          <p:val>
                                            <p:strVal val="ppt_w"/>
                                          </p:val>
                                        </p:tav>
                                        <p:tav tm="100000">
                                          <p:val>
                                            <p:fltVal val="0"/>
                                          </p:val>
                                        </p:tav>
                                      </p:tavLst>
                                    </p:anim>
                                    <p:anim calcmode="lin" valueType="num">
                                      <p:cBhvr>
                                        <p:cTn id="34" dur="1000"/>
                                        <p:tgtEl>
                                          <p:spTgt spid="3"/>
                                        </p:tgtEl>
                                        <p:attrNameLst>
                                          <p:attrName>ppt_h</p:attrName>
                                        </p:attrNameLst>
                                      </p:cBhvr>
                                      <p:tavLst>
                                        <p:tav tm="0">
                                          <p:val>
                                            <p:strVal val="ppt_h"/>
                                          </p:val>
                                        </p:tav>
                                        <p:tav tm="100000">
                                          <p:val>
                                            <p:fltVal val="0"/>
                                          </p:val>
                                        </p:tav>
                                      </p:tavLst>
                                    </p:anim>
                                    <p:anim calcmode="lin" valueType="num">
                                      <p:cBhvr>
                                        <p:cTn id="35" dur="1000"/>
                                        <p:tgtEl>
                                          <p:spTgt spid="3"/>
                                        </p:tgtEl>
                                        <p:attrNameLst>
                                          <p:attrName>style.rotation</p:attrName>
                                        </p:attrNameLst>
                                      </p:cBhvr>
                                      <p:tavLst>
                                        <p:tav tm="0">
                                          <p:val>
                                            <p:fltVal val="0"/>
                                          </p:val>
                                        </p:tav>
                                        <p:tav tm="100000">
                                          <p:val>
                                            <p:fltVal val="90"/>
                                          </p:val>
                                        </p:tav>
                                      </p:tavLst>
                                    </p:anim>
                                    <p:animEffect transition="out" filter="fade">
                                      <p:cBhvr>
                                        <p:cTn id="36" dur="1000"/>
                                        <p:tgtEl>
                                          <p:spTgt spid="3"/>
                                        </p:tgtEl>
                                      </p:cBhvr>
                                    </p:animEffect>
                                    <p:set>
                                      <p:cBhvr>
                                        <p:cTn id="37" dur="1" fill="hold">
                                          <p:stCondLst>
                                            <p:cond delay="999"/>
                                          </p:stCondLst>
                                        </p:cTn>
                                        <p:tgtEl>
                                          <p:spTgt spid="3"/>
                                        </p:tgtEl>
                                        <p:attrNameLst>
                                          <p:attrName>style.visibility</p:attrName>
                                        </p:attrNameLst>
                                      </p:cBhvr>
                                      <p:to>
                                        <p:strVal val="hidden"/>
                                      </p:to>
                                    </p:set>
                                  </p:childTnLst>
                                </p:cTn>
                              </p:par>
                              <p:par>
                                <p:cTn id="38" presetID="31" presetClass="exit" presetSubtype="0" fill="hold" nodeType="withEffect">
                                  <p:stCondLst>
                                    <p:cond delay="0"/>
                                  </p:stCondLst>
                                  <p:childTnLst>
                                    <p:anim calcmode="lin" valueType="num">
                                      <p:cBhvr>
                                        <p:cTn id="39" dur="1000"/>
                                        <p:tgtEl>
                                          <p:spTgt spid="2"/>
                                        </p:tgtEl>
                                        <p:attrNameLst>
                                          <p:attrName>ppt_w</p:attrName>
                                        </p:attrNameLst>
                                      </p:cBhvr>
                                      <p:tavLst>
                                        <p:tav tm="0">
                                          <p:val>
                                            <p:strVal val="ppt_w"/>
                                          </p:val>
                                        </p:tav>
                                        <p:tav tm="100000">
                                          <p:val>
                                            <p:fltVal val="0"/>
                                          </p:val>
                                        </p:tav>
                                      </p:tavLst>
                                    </p:anim>
                                    <p:anim calcmode="lin" valueType="num">
                                      <p:cBhvr>
                                        <p:cTn id="40" dur="1000"/>
                                        <p:tgtEl>
                                          <p:spTgt spid="2"/>
                                        </p:tgtEl>
                                        <p:attrNameLst>
                                          <p:attrName>ppt_h</p:attrName>
                                        </p:attrNameLst>
                                      </p:cBhvr>
                                      <p:tavLst>
                                        <p:tav tm="0">
                                          <p:val>
                                            <p:strVal val="ppt_h"/>
                                          </p:val>
                                        </p:tav>
                                        <p:tav tm="100000">
                                          <p:val>
                                            <p:fltVal val="0"/>
                                          </p:val>
                                        </p:tav>
                                      </p:tavLst>
                                    </p:anim>
                                    <p:anim calcmode="lin" valueType="num">
                                      <p:cBhvr>
                                        <p:cTn id="41" dur="1000"/>
                                        <p:tgtEl>
                                          <p:spTgt spid="2"/>
                                        </p:tgtEl>
                                        <p:attrNameLst>
                                          <p:attrName>style.rotation</p:attrName>
                                        </p:attrNameLst>
                                      </p:cBhvr>
                                      <p:tavLst>
                                        <p:tav tm="0">
                                          <p:val>
                                            <p:fltVal val="0"/>
                                          </p:val>
                                        </p:tav>
                                        <p:tav tm="100000">
                                          <p:val>
                                            <p:fltVal val="90"/>
                                          </p:val>
                                        </p:tav>
                                      </p:tavLst>
                                    </p:anim>
                                    <p:animEffect transition="out" filter="fade">
                                      <p:cBhvr>
                                        <p:cTn id="42" dur="1000"/>
                                        <p:tgtEl>
                                          <p:spTgt spid="2"/>
                                        </p:tgtEl>
                                      </p:cBhvr>
                                    </p:animEffect>
                                    <p:set>
                                      <p:cBhvr>
                                        <p:cTn id="43" dur="1" fill="hold">
                                          <p:stCondLst>
                                            <p:cond delay="999"/>
                                          </p:stCondLst>
                                        </p:cTn>
                                        <p:tgtEl>
                                          <p:spTgt spid="2"/>
                                        </p:tgtEl>
                                        <p:attrNameLst>
                                          <p:attrName>style.visibility</p:attrName>
                                        </p:attrNameLst>
                                      </p:cBhvr>
                                      <p:to>
                                        <p:strVal val="hidden"/>
                                      </p:to>
                                    </p:set>
                                  </p:childTnLst>
                                </p:cTn>
                              </p:par>
                              <p:par>
                                <p:cTn id="44" presetID="31" presetClass="exit" presetSubtype="0" fill="hold" nodeType="withEffect">
                                  <p:stCondLst>
                                    <p:cond delay="0"/>
                                  </p:stCondLst>
                                  <p:childTnLst>
                                    <p:anim calcmode="lin" valueType="num">
                                      <p:cBhvr>
                                        <p:cTn id="45" dur="1000"/>
                                        <p:tgtEl>
                                          <p:spTgt spid="4"/>
                                        </p:tgtEl>
                                        <p:attrNameLst>
                                          <p:attrName>ppt_w</p:attrName>
                                        </p:attrNameLst>
                                      </p:cBhvr>
                                      <p:tavLst>
                                        <p:tav tm="0">
                                          <p:val>
                                            <p:strVal val="ppt_w"/>
                                          </p:val>
                                        </p:tav>
                                        <p:tav tm="100000">
                                          <p:val>
                                            <p:fltVal val="0"/>
                                          </p:val>
                                        </p:tav>
                                      </p:tavLst>
                                    </p:anim>
                                    <p:anim calcmode="lin" valueType="num">
                                      <p:cBhvr>
                                        <p:cTn id="46" dur="1000"/>
                                        <p:tgtEl>
                                          <p:spTgt spid="4"/>
                                        </p:tgtEl>
                                        <p:attrNameLst>
                                          <p:attrName>ppt_h</p:attrName>
                                        </p:attrNameLst>
                                      </p:cBhvr>
                                      <p:tavLst>
                                        <p:tav tm="0">
                                          <p:val>
                                            <p:strVal val="ppt_h"/>
                                          </p:val>
                                        </p:tav>
                                        <p:tav tm="100000">
                                          <p:val>
                                            <p:fltVal val="0"/>
                                          </p:val>
                                        </p:tav>
                                      </p:tavLst>
                                    </p:anim>
                                    <p:anim calcmode="lin" valueType="num">
                                      <p:cBhvr>
                                        <p:cTn id="47" dur="1000"/>
                                        <p:tgtEl>
                                          <p:spTgt spid="4"/>
                                        </p:tgtEl>
                                        <p:attrNameLst>
                                          <p:attrName>style.rotation</p:attrName>
                                        </p:attrNameLst>
                                      </p:cBhvr>
                                      <p:tavLst>
                                        <p:tav tm="0">
                                          <p:val>
                                            <p:fltVal val="0"/>
                                          </p:val>
                                        </p:tav>
                                        <p:tav tm="100000">
                                          <p:val>
                                            <p:fltVal val="90"/>
                                          </p:val>
                                        </p:tav>
                                      </p:tavLst>
                                    </p:anim>
                                    <p:animEffect transition="out" filter="fade">
                                      <p:cBhvr>
                                        <p:cTn id="48" dur="1000"/>
                                        <p:tgtEl>
                                          <p:spTgt spid="4"/>
                                        </p:tgtEl>
                                      </p:cBhvr>
                                    </p:animEffect>
                                    <p:set>
                                      <p:cBhvr>
                                        <p:cTn id="49" dur="1" fill="hold">
                                          <p:stCondLst>
                                            <p:cond delay="999"/>
                                          </p:stCondLst>
                                        </p:cTn>
                                        <p:tgtEl>
                                          <p:spTgt spid="4"/>
                                        </p:tgtEl>
                                        <p:attrNameLst>
                                          <p:attrName>style.visibility</p:attrName>
                                        </p:attrNameLst>
                                      </p:cBhvr>
                                      <p:to>
                                        <p:strVal val="hidden"/>
                                      </p:to>
                                    </p:set>
                                  </p:childTnLst>
                                </p:cTn>
                              </p:par>
                              <p:par>
                                <p:cTn id="50" presetID="31" presetClass="exit" presetSubtype="0" fill="hold" nodeType="withEffect">
                                  <p:stCondLst>
                                    <p:cond delay="0"/>
                                  </p:stCondLst>
                                  <p:childTnLst>
                                    <p:anim calcmode="lin" valueType="num">
                                      <p:cBhvr>
                                        <p:cTn id="51" dur="1000"/>
                                        <p:tgtEl>
                                          <p:spTgt spid="6"/>
                                        </p:tgtEl>
                                        <p:attrNameLst>
                                          <p:attrName>ppt_w</p:attrName>
                                        </p:attrNameLst>
                                      </p:cBhvr>
                                      <p:tavLst>
                                        <p:tav tm="0">
                                          <p:val>
                                            <p:strVal val="ppt_w"/>
                                          </p:val>
                                        </p:tav>
                                        <p:tav tm="100000">
                                          <p:val>
                                            <p:fltVal val="0"/>
                                          </p:val>
                                        </p:tav>
                                      </p:tavLst>
                                    </p:anim>
                                    <p:anim calcmode="lin" valueType="num">
                                      <p:cBhvr>
                                        <p:cTn id="52" dur="1000"/>
                                        <p:tgtEl>
                                          <p:spTgt spid="6"/>
                                        </p:tgtEl>
                                        <p:attrNameLst>
                                          <p:attrName>ppt_h</p:attrName>
                                        </p:attrNameLst>
                                      </p:cBhvr>
                                      <p:tavLst>
                                        <p:tav tm="0">
                                          <p:val>
                                            <p:strVal val="ppt_h"/>
                                          </p:val>
                                        </p:tav>
                                        <p:tav tm="100000">
                                          <p:val>
                                            <p:fltVal val="0"/>
                                          </p:val>
                                        </p:tav>
                                      </p:tavLst>
                                    </p:anim>
                                    <p:anim calcmode="lin" valueType="num">
                                      <p:cBhvr>
                                        <p:cTn id="53" dur="1000"/>
                                        <p:tgtEl>
                                          <p:spTgt spid="6"/>
                                        </p:tgtEl>
                                        <p:attrNameLst>
                                          <p:attrName>style.rotation</p:attrName>
                                        </p:attrNameLst>
                                      </p:cBhvr>
                                      <p:tavLst>
                                        <p:tav tm="0">
                                          <p:val>
                                            <p:fltVal val="0"/>
                                          </p:val>
                                        </p:tav>
                                        <p:tav tm="100000">
                                          <p:val>
                                            <p:fltVal val="90"/>
                                          </p:val>
                                        </p:tav>
                                      </p:tavLst>
                                    </p:anim>
                                    <p:animEffect transition="out" filter="fade">
                                      <p:cBhvr>
                                        <p:cTn id="54" dur="1000"/>
                                        <p:tgtEl>
                                          <p:spTgt spid="6"/>
                                        </p:tgtEl>
                                      </p:cBhvr>
                                    </p:animEffect>
                                    <p:set>
                                      <p:cBhvr>
                                        <p:cTn id="55"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13"/>
          <p:cNvSpPr txBox="1">
            <a:spLocks/>
          </p:cNvSpPr>
          <p:nvPr>
            <p:custDataLst>
              <p:tags r:id="rId1"/>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rPr>
              <a:t>Boite à lunch écologique</a:t>
            </a:r>
          </a:p>
          <a:p>
            <a:pPr marL="0" indent="0">
              <a:buClr>
                <a:srgbClr val="9A5315"/>
              </a:buClr>
              <a:buNone/>
            </a:pPr>
            <a:endParaRPr lang="fr-FR" noProof="1" smtClean="0">
              <a:solidFill>
                <a:schemeClr val="tx1">
                  <a:lumMod val="50000"/>
                </a:schemeClr>
              </a:solidFill>
            </a:endParaRPr>
          </a:p>
          <a:p>
            <a:pPr>
              <a:buClr>
                <a:srgbClr val="9A5315"/>
              </a:buClr>
            </a:pPr>
            <a:endParaRPr lang="fr-FR" noProof="1">
              <a:solidFill>
                <a:schemeClr val="tx1">
                  <a:lumMod val="50000"/>
                </a:schemeClr>
              </a:solidFill>
            </a:endParaRPr>
          </a:p>
        </p:txBody>
      </p:sp>
      <p:sp>
        <p:nvSpPr>
          <p:cNvPr id="13" name="Titre 12"/>
          <p:cNvSpPr txBox="1">
            <a:spLocks/>
          </p:cNvSpPr>
          <p:nvPr>
            <p:custDataLst>
              <p:tags r:id="rId2"/>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pic>
        <p:nvPicPr>
          <p:cNvPr id="2" name="Imag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0614" y="2683323"/>
            <a:ext cx="4709641" cy="3118107"/>
          </a:xfrm>
          <a:prstGeom prst="rect">
            <a:avLst/>
          </a:prstGeom>
        </p:spPr>
      </p:pic>
      <p:pic>
        <p:nvPicPr>
          <p:cNvPr id="3" name="Imag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7255" y="2130294"/>
            <a:ext cx="5525759" cy="3671136"/>
          </a:xfrm>
          <a:prstGeom prst="rect">
            <a:avLst/>
          </a:prstGeom>
        </p:spPr>
      </p:pic>
    </p:spTree>
    <p:extLst>
      <p:ext uri="{BB962C8B-B14F-4D97-AF65-F5344CB8AC3E}">
        <p14:creationId xmlns:p14="http://schemas.microsoft.com/office/powerpoint/2010/main" val="460955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13"/>
          <p:cNvSpPr txBox="1">
            <a:spLocks/>
          </p:cNvSpPr>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Le transport des humains et des marchandises et les activités de loisir.</a:t>
            </a:r>
          </a:p>
        </p:txBody>
      </p:sp>
      <p:sp>
        <p:nvSpPr>
          <p:cNvPr id="15" name="Titre 12"/>
          <p:cNvSpPr txBox="1">
            <a:spLocks/>
          </p:cNvSpPr>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impacts de l’humain sur le cycle de l’eau et l’érosion</a:t>
            </a:r>
            <a:endParaRPr lang="fr-FR" sz="4000" noProof="1"/>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219940" cy="6870779"/>
          </a:xfrm>
          <a:prstGeom prst="rect">
            <a:avLst/>
          </a:prstGeom>
        </p:spPr>
      </p:pic>
      <p:pic>
        <p:nvPicPr>
          <p:cNvPr id="13" name="Imag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134163" y="1129558"/>
            <a:ext cx="3474625" cy="3457251"/>
          </a:xfrm>
          <a:prstGeom prst="rect">
            <a:avLst/>
          </a:prstGeom>
        </p:spPr>
      </p:pic>
      <p:pic>
        <p:nvPicPr>
          <p:cNvPr id="18" name="Imag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8495" y="3435389"/>
            <a:ext cx="3763285" cy="3763285"/>
          </a:xfrm>
          <a:prstGeom prst="rect">
            <a:avLst/>
          </a:prstGeom>
        </p:spPr>
      </p:pic>
      <p:pic>
        <p:nvPicPr>
          <p:cNvPr id="17" name="Imag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188826" y="1289182"/>
            <a:ext cx="3874075" cy="3138002"/>
          </a:xfrm>
          <a:prstGeom prst="rect">
            <a:avLst/>
          </a:prstGeom>
        </p:spPr>
      </p:pic>
    </p:spTree>
    <p:extLst>
      <p:ext uri="{BB962C8B-B14F-4D97-AF65-F5344CB8AC3E}">
        <p14:creationId xmlns:p14="http://schemas.microsoft.com/office/powerpoint/2010/main" val="3600928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7.5E-6 -2.59259E-6 L -7.5E-6 -2.59259E-6 C 0.00859 -0.00116 0.01718 -0.00347 0.02577 -0.00347 C 0.03632 -0.00347 0.04674 -0.00116 0.05728 -2.59259E-6 L 0.09283 0.00347 C 0.14127 0.01782 0.09049 0.00417 0.14413 0.01389 C 0.21119 0.02639 0.13307 0.0169 0.20911 0.02454 L 0.24075 0.03148 C 0.24661 0.03287 0.2526 0.0331 0.25846 0.03495 C 0.2638 0.03657 0.269 0.04005 0.27434 0.04213 C 0.27825 0.04352 0.28215 0.04444 0.28619 0.0456 C 0.2901 0.04792 0.294 0.05046 0.29791 0.05255 C 0.30585 0.05648 0.31393 0.05856 0.32161 0.06296 C 0.34322 0.07593 0.3332 0.07176 0.3513 0.07708 C 0.35325 0.0794 0.35494 0.08241 0.35715 0.08403 C 0.35963 0.08611 0.36249 0.08611 0.3651 0.08773 C 0.36848 0.08958 0.37174 0.09213 0.37499 0.09468 C 0.39661 0.11227 0.37669 0.09861 0.40064 0.11574 C 0.4026 0.11713 0.40468 0.11759 0.4065 0.11921 C 0.40859 0.12106 0.41015 0.125 0.41249 0.12616 C 0.41627 0.12847 0.42031 0.12847 0.42434 0.12963 C 0.4276 0.13333 0.43085 0.13704 0.43411 0.14028 C 0.43801 0.14398 0.44218 0.14676 0.44596 0.15069 C 0.45728 0.16273 0.45051 0.15741 0.45781 0.16829 C 0.46041 0.17199 0.46301 0.17546 0.46575 0.17893 C 0.48385 0.20116 0.47721 0.19606 0.48945 0.20347 C 0.4914 0.20926 0.49296 0.21574 0.49531 0.22106 C 0.49882 0.2287 0.50403 0.2338 0.50715 0.24213 C 0.51848 0.27222 0.50494 0.23403 0.51314 0.26296 C 0.51419 0.2669 0.51575 0.27014 0.51705 0.27361 C 0.51783 0.27778 0.52005 0.29305 0.52304 0.29468 C 0.52551 0.29606 0.52825 0.29213 0.53085 0.2912 C 0.53684 0.28866 0.5427 0.28634 0.54869 0.28403 C 0.5526 0.28264 0.5565 0.28218 0.56054 0.28055 C 0.56249 0.27986 0.57721 0.27384 0.58215 0.27014 C 0.58489 0.26805 0.58736 0.26505 0.5901 0.26296 C 0.59205 0.26157 0.594 0.26088 0.59596 0.25949 C 0.59934 0.25741 0.60247 0.25463 0.60585 0.25255 C 0.60846 0.25093 0.61119 0.25046 0.6138 0.24907 C 0.61718 0.24699 0.62031 0.24375 0.62369 0.24213 C 0.64843 0.22893 0.64557 0.23171 0.67096 0.22801 C 0.68515 0.22917 0.71887 0.23125 0.73619 0.23495 C 0.81666 0.25301 0.71028 0.2331 0.77955 0.2456 C 0.80507 0.26065 0.77551 0.24491 0.81314 0.25602 C 0.81783 0.25741 0.82226 0.26157 0.82695 0.26296 C 0.83281 0.26505 0.8388 0.26551 0.84465 0.26667 C 0.88098 0.28264 0.8414 0.2662 0.87434 0.27708 C 0.88033 0.27917 0.88619 0.28194 0.89205 0.28403 C 0.89596 0.28542 0.89999 0.28657 0.9039 0.28773 C 0.90715 0.29005 0.91041 0.29305 0.9138 0.29468 C 0.9177 0.29653 0.92174 0.29653 0.92564 0.29815 C 0.92968 0.3 0.93346 0.30301 0.93749 0.30509 C 0.9401 0.30648 0.94283 0.30718 0.94531 0.3088 C 0.94869 0.31065 0.95182 0.31366 0.9552 0.31574 C 0.95781 0.31713 0.96054 0.31782 0.96314 0.31921 C 0.9832 0.32986 0.96692 0.32338 0.98489 0.32963 C 0.99869 0.34213 0.9871 0.33241 0.99869 0.34028 C 1.01249 0.34954 1.01327 0.35301 1.03215 0.35787 C 1.03684 0.35903 1.0414 0.35972 1.04609 0.36134 C 1.08033 0.37268 1.04726 0.36505 1.0815 0.37176 C 1.11041 0.38472 1.10064 0.38241 1.14674 0.38241 C 1.20325 0.38241 1.25989 0.38009 1.3164 0.37893 C 1.32109 0.37778 1.32564 0.37662 1.3302 0.37523 C 1.33749 0.37315 1.34465 0.36991 1.35195 0.36829 C 1.35976 0.36643 1.3677 0.36597 1.37564 0.36481 C 1.39179 0.35046 1.37643 0.36204 1.4052 0.3544 C 1.43541 0.3463 1.41275 0.34722 1.43098 0.34722 " pathEditMode="relative" ptsTypes="AAAAAAAAAAAAAAAAAAAAAAAAAAAAAAAAAAAAAAAAAAAAAAAAAAAAAAAAAAAAAAAAAAA">
                                      <p:cBhvr>
                                        <p:cTn id="6" dur="3000" fill="hold"/>
                                        <p:tgtEl>
                                          <p:spTgt spid="13"/>
                                        </p:tgtEl>
                                        <p:attrNameLst>
                                          <p:attrName>ppt_x</p:attrName>
                                          <p:attrName>ppt_y</p:attrName>
                                        </p:attrNameLst>
                                      </p:cBhvr>
                                    </p:animMotion>
                                  </p:childTnLst>
                                </p:cTn>
                              </p:par>
                              <p:par>
                                <p:cTn id="7" presetID="0" presetClass="path" presetSubtype="0" accel="50000" decel="50000" fill="hold" nodeType="withEffect">
                                  <p:stCondLst>
                                    <p:cond delay="2500"/>
                                  </p:stCondLst>
                                  <p:childTnLst>
                                    <p:animMotion origin="layout" path="M 3.33333E-6 1.11111E-6 L 3.33333E-6 0.00023 C -0.00091 0.01042 -0.00065 0.0213 -0.00235 0.03148 C -0.00287 0.03472 -0.00573 0.03565 -0.00677 0.03842 C -0.00782 0.04167 -0.00782 0.04583 -0.00886 0.04907 C -0.01003 0.05278 -0.01172 0.05602 -0.01328 0.05949 C -0.01888 0.08588 -0.01133 0.05347 -0.01993 0.08055 C -0.02084 0.08403 -0.0211 0.08773 -0.02201 0.09097 C -0.02318 0.09467 -0.02526 0.09768 -0.02644 0.10139 C -0.02761 0.10486 -0.02761 0.10856 -0.02865 0.11204 C -0.02982 0.11574 -0.0319 0.11875 -0.03308 0.12245 C -0.03412 0.12592 -0.0336 0.13032 -0.03516 0.1331 C -0.03685 0.13565 -0.03959 0.13542 -0.04193 0.13657 C -0.04336 0.14005 -0.04506 0.14329 -0.04623 0.14699 C -0.04909 0.15648 -0.04662 0.1588 -0.05274 0.16458 C -0.05469 0.16643 -0.05716 0.16643 -0.05938 0.16805 C -0.06172 0.17014 -0.06368 0.17292 -0.06589 0.17523 C -0.06667 0.1787 -0.06641 0.18287 -0.0681 0.18542 C -0.06979 0.18796 -0.07266 0.18704 -0.07474 0.18889 C -0.08972 0.20347 -0.06706 0.18958 -0.08568 0.19954 C -0.10456 0.21967 -0.0806 0.1956 -0.09883 0.20995 C -0.11576 0.22361 -0.09545 0.2118 -0.11198 0.2206 C -0.13086 0.24074 -0.1069 0.21643 -0.12513 0.23102 C -0.12748 0.23287 -0.12943 0.23611 -0.13164 0.23819 C -0.13373 0.23981 -0.1362 0.24005 -0.13815 0.24167 C -0.14128 0.24375 -0.14401 0.24699 -0.14701 0.24861 C -0.15065 0.25046 -0.15443 0.25046 -0.15808 0.25208 C -0.1625 0.25417 -0.16667 0.25694 -0.17123 0.25926 C -0.17409 0.26065 -0.17709 0.26111 -0.17982 0.26273 C -0.1836 0.26458 -0.18711 0.26829 -0.19089 0.26967 C -0.1974 0.27199 -0.20417 0.27153 -0.21068 0.27315 C -0.2181 0.275 -0.22526 0.27778 -0.23256 0.28032 C -0.24948 0.27893 -0.26628 0.2794 -0.28295 0.27662 C -0.28763 0.27592 -0.29167 0.27176 -0.29623 0.26967 C -0.29909 0.26829 -0.30209 0.26759 -0.30495 0.2662 C -0.32969 0.25301 -0.30365 0.26412 -0.32461 0.25555 C -0.33737 0.2419 -0.32435 0.25393 -0.34453 0.24514 C -0.34818 0.24352 -0.3517 0.23958 -0.35534 0.23819 C -0.36055 0.23611 -0.36576 0.23611 -0.37071 0.23449 C -0.37657 0.23264 -0.38243 0.22963 -0.38841 0.22755 C -0.39284 0.22616 -0.39727 0.22569 -0.40144 0.22407 C -0.40612 0.22222 -0.41029 0.21898 -0.41446 0.21713 C -0.42331 0.21319 -0.43216 0.20995 -0.44076 0.20648 C -0.46198 0.19815 -0.43594 0.20926 -0.46081 0.19606 C -0.46354 0.19444 -0.46641 0.19375 -0.4694 0.19236 C -0.47383 0.19028 -0.478 0.18727 -0.48243 0.18542 C -0.48685 0.1838 -0.49128 0.18333 -0.49571 0.18217 C -0.50235 0.18009 -0.50886 0.17731 -0.5155 0.17523 C -0.51993 0.17384 -0.52435 0.17338 -0.52878 0.17176 C -0.53321 0.16991 -0.53737 0.16643 -0.5418 0.16458 C -0.54597 0.16296 -0.55065 0.1625 -0.55495 0.16111 C -0.56081 0.15903 -0.56654 0.15602 -0.5724 0.15417 C -0.58542 0.15 -0.5987 0.14653 -0.61198 0.14352 C -0.61719 0.14236 -0.62227 0.14167 -0.62722 0.14005 C -0.63321 0.13819 -0.63881 0.13495 -0.64479 0.1331 C -0.64987 0.13148 -0.65508 0.13079 -0.66029 0.12963 C -0.69922 0.11921 -0.6694 0.12523 -0.70391 0.11898 C -0.74896 0.09491 -0.68607 0.12731 -0.73021 0.10856 C -0.73711 0.10555 -0.74349 0.10139 -0.75013 0.09792 C -0.75313 0.0963 -0.75573 0.09259 -0.75873 0.09097 C -0.76237 0.08912 -0.76615 0.08866 -0.76979 0.0875 C -0.8 0.06342 -0.7517 0.10023 -0.7918 0.07708 C -0.79571 0.07477 -0.7987 0.06921 -0.80274 0.06667 C -0.80912 0.06227 -0.81602 0.06042 -0.8224 0.05602 C -0.83138 0.05 -0.83946 0.04005 -0.8487 0.03495 C -0.85521 0.03148 -0.86263 0.03055 -0.86836 0.02454 C -0.88243 0.00949 -0.88828 0.00231 -0.91003 -0.00718 L -0.93425 -0.01736 C -0.93646 -0.01968 -0.93841 -0.02269 -0.94076 -0.02431 C -0.96068 -0.0375 -0.96107 -0.03495 -0.98243 -0.03843 C -0.98828 -0.04074 -0.99414 -0.04352 -1 -0.04537 C -1.00443 -0.04699 -1.00886 -0.04699 -1.01315 -0.04908 C -1.01836 -0.05162 -1.02344 -0.05556 -1.02865 -0.05949 C -1.03099 -0.06134 -1.03256 -0.06505 -1.03503 -0.06644 C -1.03854 -0.06852 -1.04245 -0.06852 -1.0461 -0.07014 C -1.05131 -0.07199 -1.05625 -0.07454 -1.06133 -0.07708 C -1.07253 -0.08241 -1.06888 -0.08287 -1.08555 -0.0875 C -1.09206 -0.08935 -1.0987 -0.08982 -1.10521 -0.0912 C -1.15586 -0.10903 -1.09245 -0.08796 -1.14688 -0.10162 C -1.15352 -0.10324 -1.15977 -0.10764 -1.16667 -0.10857 C -1.18412 -0.11111 -1.20157 -0.11088 -1.21914 -0.11181 L -1.34167 -0.10857 C -1.35339 -0.1081 -1.36563 -0.10116 -1.37683 -0.09815 C -1.37904 -0.09745 -1.38125 -0.09815 -1.3836 -0.09815 " pathEditMode="relative" rAng="0" ptsTypes="AAAAAAAAAAAAAAAAAAAAAAAAAAAAAAAAAAAAAAAAAAAAAAAAAAAAAAAAAAAAAAAAAAAAAAAAAAAAAAAAAAAA">
                                      <p:cBhvr>
                                        <p:cTn id="8" dur="3000" fill="hold"/>
                                        <p:tgtEl>
                                          <p:spTgt spid="17"/>
                                        </p:tgtEl>
                                        <p:attrNameLst>
                                          <p:attrName>ppt_x</p:attrName>
                                          <p:attrName>ppt_y</p:attrName>
                                        </p:attrNameLst>
                                      </p:cBhvr>
                                      <p:rCtr x="-69180" y="8426"/>
                                    </p:animMotion>
                                  </p:childTnLst>
                                </p:cTn>
                              </p:par>
                              <p:par>
                                <p:cTn id="9" presetID="0" presetClass="path" presetSubtype="0" accel="50000" decel="50000" fill="hold" nodeType="withEffect">
                                  <p:stCondLst>
                                    <p:cond delay="5000"/>
                                  </p:stCondLst>
                                  <p:childTnLst>
                                    <p:animMotion origin="layout" path="M -3.75E-6 2.22222E-6 L -3.75E-6 2.22222E-6 C 0.00664 0.00231 0.01329 0.00417 0.0198 0.00694 C 0.02383 0.0088 0.02761 0.01273 0.03164 0.01412 C 0.03946 0.01643 0.0474 0.01643 0.05534 0.01759 L 0.1086 0.02454 L 0.1875 0.02106 C 0.22097 0.01852 0.23907 0.01528 0.26836 0.01065 C 0.275 0.0081 0.28151 0.00555 0.28816 0.00347 C 0.29336 0.00208 0.2987 0.00208 0.30391 2.22222E-6 C 0.30795 -0.00162 0.31172 -0.00509 0.31576 -0.00695 C 0.31967 -0.0088 0.32357 -0.00926 0.32761 -0.01042 C 0.33021 -0.01273 0.33282 -0.01551 0.33542 -0.01759 C 0.33737 -0.01898 0.33959 -0.01921 0.34141 -0.02107 C 0.34297 -0.02269 0.34375 -0.02639 0.34532 -0.02801 C 0.34909 -0.03218 0.35313 -0.03542 0.35717 -0.03866 C 0.36511 -0.04491 0.36237 -0.03889 0.37097 -0.04907 C 0.37644 -0.05556 0.38125 -0.06389 0.38672 -0.07014 C 0.38855 -0.07222 0.39076 -0.07222 0.39271 -0.07361 C 0.39675 -0.07685 0.40105 -0.07963 0.40456 -0.08426 C 0.43933 -0.1294 0.40508 -0.09861 0.44011 -0.12639 C 0.44206 -0.12986 0.44388 -0.13357 0.44597 -0.13681 C 0.45196 -0.14583 0.46771 -0.16366 0.47162 -0.16829 C 0.47357 -0.1706 0.47539 -0.17361 0.47761 -0.17546 C 0.48151 -0.17894 0.48568 -0.18171 0.48946 -0.18588 C 0.49493 -0.19213 0.49961 -0.2007 0.50521 -0.20695 C 0.50691 -0.20903 0.50925 -0.2088 0.51107 -0.21042 C 0.52644 -0.22407 0.50808 -0.21227 0.52292 -0.22107 C 0.52566 -0.22454 0.528 -0.2287 0.53086 -0.23148 C 0.53855 -0.23912 0.54714 -0.24398 0.55456 -0.25255 C 0.56224 -0.26157 0.55821 -0.25833 0.56641 -0.2632 C 0.58334 -0.2831 0.56185 -0.25903 0.57826 -0.27361 C 0.58034 -0.27546 0.58204 -0.2787 0.58412 -0.28056 C 0.58607 -0.28241 0.58816 -0.28287 0.59011 -0.28426 C 0.59336 -0.28634 0.59662 -0.28889 0.6 -0.2912 C 0.60183 -0.29236 0.60391 -0.29329 0.60586 -0.29468 C 0.62019 -0.30556 0.60704 -0.29931 0.62357 -0.30509 C 0.64336 -0.30394 0.66316 -0.3037 0.68282 -0.30162 C 0.69545 -0.30046 0.69558 -0.29583 0.70847 -0.2912 C 0.71368 -0.28935 0.71901 -0.28889 0.72422 -0.28773 C 0.72826 -0.28542 0.73217 -0.28287 0.73607 -0.28056 C 0.73868 -0.27917 0.74141 -0.2787 0.74401 -0.27708 C 0.76303 -0.26597 0.74428 -0.27292 0.76576 -0.26667 C 0.78555 -0.24907 0.76055 -0.26968 0.78347 -0.25602 C 0.78633 -0.2544 0.78868 -0.25093 0.79141 -0.24907 C 0.79727 -0.24514 0.80326 -0.24213 0.80912 -0.23866 L 0.81511 -0.23495 C 0.82162 -0.22338 0.81602 -0.23125 0.825 -0.22454 C 0.84206 -0.21157 0.82487 -0.22222 0.83881 -0.21389 C 0.84011 -0.21157 0.84115 -0.20857 0.84271 -0.20695 C 0.84454 -0.20509 0.84675 -0.20509 0.84857 -0.20347 C 0.85079 -0.20162 0.85261 -0.19884 0.85456 -0.19653 C 0.85847 -0.17546 0.853 -0.19421 0.86641 -0.18241 C 0.86888 -0.18009 0.87019 -0.175 0.87227 -0.17199 C 0.88868 -0.14676 0.87383 -0.17269 0.88412 -0.1544 C 0.8862 -0.14352 0.88646 -0.13843 0.89206 -0.12986 C 0.89493 -0.12523 0.89857 -0.12269 0.90196 -0.11921 C 0.90352 -0.11065 0.90404 -0.10509 0.90782 -0.09815 C 0.90951 -0.09514 0.91198 -0.09398 0.91381 -0.0912 C 0.91797 -0.08449 0.92566 -0.07014 0.92566 -0.07014 C 0.92631 -0.06667 0.92644 -0.06273 0.92761 -0.05972 C 0.92917 -0.05556 0.93125 -0.05208 0.93347 -0.04907 C 0.94089 -0.03912 0.94193 -0.03935 0.94922 -0.03495 C 0.95313 -0.01435 0.94792 -0.0331 0.96107 -0.01759 C 0.9642 -0.01389 0.96615 -0.00787 0.96901 -0.00347 C 0.97383 0.00393 0.97513 0.0037 0.98086 0.00694 C 0.98672 0.01389 0.99167 0.02037 0.99857 0.02454 C 1.00248 0.02685 1.00651 0.02662 1.01042 0.02801 C 1.04037 0.03958 1.01146 0.03287 1.05 0.03866 C 1.05651 0.04097 1.06316 0.04305 1.06967 0.0456 C 1.07175 0.04653 1.07357 0.04815 1.07566 0.04907 C 1.08347 0.05278 1.09128 0.05694 1.09922 0.05972 C 1.10847 0.06273 1.11771 0.06435 1.12696 0.06667 C 1.14857 0.06551 1.17032 0.06319 1.19206 0.06319 C 1.20066 0.06319 1.20912 0.06597 1.21771 0.06667 C 1.23347 0.06829 1.24922 0.06898 1.26511 0.07014 C 1.28021 0.06898 1.29532 0.06667 1.31042 0.06667 C 1.38034 0.06667 1.30079 0.06991 1.35391 0.07731 C 1.36498 0.0787 1.37631 0.07731 1.3875 0.07731 " pathEditMode="relative" ptsTypes="AAAAAAAAAAAAAAAAAAAAAAAAAAAAAAAAAAAAAAAAAAAAAAAAAAAAAAAAAAAAAAAAAAAAAAAAAAAAAAA">
                                      <p:cBhvr>
                                        <p:cTn id="10" dur="3000" fill="hold"/>
                                        <p:tgtEl>
                                          <p:spTgt spid="1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13"/>
          <p:cNvSpPr txBox="1">
            <a:spLocks/>
          </p:cNvSpPr>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chemeClr val="tx1">
                  <a:lumMod val="50000"/>
                </a:schemeClr>
              </a:buClr>
            </a:pPr>
            <a:r>
              <a:rPr lang="fr-FR" noProof="1">
                <a:solidFill>
                  <a:schemeClr val="tx1">
                    <a:lumMod val="50000"/>
                  </a:schemeClr>
                </a:solidFill>
                <a:latin typeface="Calibri" panose="020F0502020204030204" pitchFamily="34" charset="0"/>
              </a:rPr>
              <a:t>Quelles sont les actions à prendre ?</a:t>
            </a:r>
          </a:p>
        </p:txBody>
      </p:sp>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2091" y="4090950"/>
            <a:ext cx="2393482" cy="2393482"/>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32" y="2109838"/>
            <a:ext cx="2130103" cy="2130103"/>
          </a:xfrm>
          <a:prstGeom prst="rect">
            <a:avLst/>
          </a:prstGeom>
        </p:spPr>
      </p:pic>
      <p:pic>
        <p:nvPicPr>
          <p:cNvPr id="4" name="Imag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8406" y="4368433"/>
            <a:ext cx="2095500" cy="2095500"/>
          </a:xfrm>
          <a:prstGeom prst="rect">
            <a:avLst/>
          </a:prstGeom>
        </p:spPr>
      </p:pic>
      <p:pic>
        <p:nvPicPr>
          <p:cNvPr id="6" name="Imag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35449" y="3536352"/>
            <a:ext cx="2095500" cy="2095500"/>
          </a:xfrm>
          <a:prstGeom prst="rect">
            <a:avLst/>
          </a:prstGeom>
        </p:spPr>
      </p:pic>
      <p:pic>
        <p:nvPicPr>
          <p:cNvPr id="8" name="Imag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06800" y="3307521"/>
            <a:ext cx="2495599" cy="2495599"/>
          </a:xfrm>
          <a:prstGeom prst="rect">
            <a:avLst/>
          </a:prstGeom>
        </p:spPr>
      </p:pic>
      <p:pic>
        <p:nvPicPr>
          <p:cNvPr id="9" name="Imag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22223" y="1216446"/>
            <a:ext cx="2680176" cy="1786784"/>
          </a:xfrm>
          <a:prstGeom prst="rect">
            <a:avLst/>
          </a:prstGeom>
        </p:spPr>
      </p:pic>
      <p:pic>
        <p:nvPicPr>
          <p:cNvPr id="10" name="Imag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59050" y="4887314"/>
            <a:ext cx="1817111" cy="1765193"/>
          </a:xfrm>
          <a:prstGeom prst="rect">
            <a:avLst/>
          </a:prstGeom>
        </p:spPr>
      </p:pic>
      <p:pic>
        <p:nvPicPr>
          <p:cNvPr id="12" name="Imag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09597" y="1766940"/>
            <a:ext cx="1679334" cy="1631353"/>
          </a:xfrm>
          <a:prstGeom prst="rect">
            <a:avLst/>
          </a:prstGeom>
        </p:spPr>
      </p:pic>
      <p:pic>
        <p:nvPicPr>
          <p:cNvPr id="13" name="Imag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94994" y="4628914"/>
            <a:ext cx="1444180" cy="1412785"/>
          </a:xfrm>
          <a:prstGeom prst="rect">
            <a:avLst/>
          </a:prstGeom>
        </p:spPr>
      </p:pic>
      <p:pic>
        <p:nvPicPr>
          <p:cNvPr id="14" name="Imag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38383" y="2505090"/>
            <a:ext cx="1496021" cy="1479400"/>
          </a:xfrm>
          <a:prstGeom prst="rect">
            <a:avLst/>
          </a:prstGeom>
        </p:spPr>
      </p:pic>
      <p:pic>
        <p:nvPicPr>
          <p:cNvPr id="15" name="Imag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89734" y="2585779"/>
            <a:ext cx="1619380" cy="1583395"/>
          </a:xfrm>
          <a:prstGeom prst="rect">
            <a:avLst/>
          </a:prstGeom>
        </p:spPr>
      </p:pic>
      <p:sp>
        <p:nvSpPr>
          <p:cNvPr id="16" name="Titre 12"/>
          <p:cNvSpPr txBox="1">
            <a:spLocks/>
          </p:cNvSpPr>
          <p:nvPr>
            <p:custDataLst>
              <p:tags r:id="rId1"/>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Tree>
    <p:extLst>
      <p:ext uri="{BB962C8B-B14F-4D97-AF65-F5344CB8AC3E}">
        <p14:creationId xmlns:p14="http://schemas.microsoft.com/office/powerpoint/2010/main" val="1678698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10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15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20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nodeType="withEffect">
                                  <p:stCondLst>
                                    <p:cond delay="25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nodeType="withEffect">
                                  <p:stCondLst>
                                    <p:cond delay="300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par>
                                <p:cTn id="40" presetID="53" presetClass="entr" presetSubtype="16" fill="hold" nodeType="withEffect">
                                  <p:stCondLst>
                                    <p:cond delay="35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nodeType="withEffect">
                                  <p:stCondLst>
                                    <p:cond delay="40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4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Effect transition="in" filter="fade">
                                      <p:cBhvr>
                                        <p:cTn id="54" dur="500"/>
                                        <p:tgtEl>
                                          <p:spTgt spid="6"/>
                                        </p:tgtEl>
                                      </p:cBhvr>
                                    </p:animEffect>
                                  </p:childTnLst>
                                </p:cTn>
                              </p:par>
                              <p:par>
                                <p:cTn id="55" presetID="53" presetClass="entr" presetSubtype="16" fill="hold" nodeType="withEffect">
                                  <p:stCondLst>
                                    <p:cond delay="500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5">
            <a:alphaModFix amt="80000"/>
            <a:lum/>
            <a:extLst>
              <a:ext uri="{BEBA8EAE-BF5A-486C-A8C5-ECC9F3942E4B}">
                <a14:imgProps xmlns:a14="http://schemas.microsoft.com/office/drawing/2010/main">
                  <a14:imgLayer r:embed="rId6">
                    <a14:imgEffect>
                      <a14:saturation sat="7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5" name="Espace réservé du contenu 13"/>
          <p:cNvSpPr txBox="1">
            <a:spLocks/>
          </p:cNvSpPr>
          <p:nvPr>
            <p:custDataLst>
              <p:tags r:id="rId1"/>
            </p:custDataLst>
          </p:nvPr>
        </p:nvSpPr>
        <p:spPr>
          <a:xfrm>
            <a:off x="2808397" y="2286855"/>
            <a:ext cx="9383603" cy="42291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100000"/>
              </a:lnSpc>
              <a:spcBef>
                <a:spcPts val="12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9pPr>
          </a:lstStyle>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Les activités sur la Côte-Nord vont provoquer plusieurs impacts négatifs sur le cycle du carbone et sur l’effet de serre.</a:t>
            </a:r>
          </a:p>
          <a:p>
            <a:pPr marL="342900" indent="-342900" algn="just">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Heureusement, il existe plusieurs actions à prendre pour réduire les émissions de CO2 et de gaz à effet de serre.</a:t>
            </a:r>
          </a:p>
          <a:p>
            <a:pPr marL="342900" indent="-342900" algn="just">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En faisant les bons gestes et en adoptant la bonne attitude, il est possible </a:t>
            </a:r>
            <a:r>
              <a:rPr lang="fr-FR" noProof="1" smtClean="0">
                <a:solidFill>
                  <a:schemeClr val="tx1">
                    <a:lumMod val="50000"/>
                  </a:schemeClr>
                </a:solidFill>
                <a:latin typeface="Calibri" panose="020F0502020204030204" pitchFamily="34" charset="0"/>
              </a:rPr>
              <a:t>de réduire de nos émissions de GES.</a:t>
            </a:r>
            <a:endParaRPr lang="fr-FR" noProof="1" smtClean="0">
              <a:solidFill>
                <a:schemeClr val="tx1">
                  <a:lumMod val="50000"/>
                </a:schemeClr>
              </a:solidFill>
              <a:latin typeface="Calibri" panose="020F0502020204030204" pitchFamily="34" charset="0"/>
            </a:endParaRPr>
          </a:p>
          <a:p>
            <a:pPr marL="342900" indent="-342900" algn="just">
              <a:buClr>
                <a:srgbClr val="9A5315"/>
              </a:buClr>
              <a:buFont typeface="Arial" panose="020B0604020202020204" pitchFamily="34" charset="0"/>
              <a:buChar char="•"/>
            </a:pPr>
            <a:endParaRPr lang="fr-FR" noProof="1"/>
          </a:p>
          <a:p>
            <a:pPr marL="342900" indent="-342900" algn="just">
              <a:buClr>
                <a:srgbClr val="9A5315"/>
              </a:buClr>
              <a:buFont typeface="Arial" panose="020B0604020202020204" pitchFamily="34" charset="0"/>
              <a:buChar char="•"/>
            </a:pPr>
            <a:endParaRPr lang="fr-FR" noProof="1" smtClean="0"/>
          </a:p>
          <a:p>
            <a:pPr marL="342900" indent="-342900" algn="just">
              <a:buClr>
                <a:srgbClr val="9A5315"/>
              </a:buClr>
              <a:buFont typeface="Arial" panose="020B0604020202020204" pitchFamily="34" charset="0"/>
              <a:buChar char="•"/>
            </a:pPr>
            <a:endParaRPr lang="fr-FR" noProof="1"/>
          </a:p>
        </p:txBody>
      </p:sp>
      <p:sp>
        <p:nvSpPr>
          <p:cNvPr id="7" name="Titre 12"/>
          <p:cNvSpPr txBox="1">
            <a:spLocks/>
          </p:cNvSpPr>
          <p:nvPr>
            <p:custDataLst>
              <p:tags r:id="rId2"/>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Tree>
    <p:extLst>
      <p:ext uri="{BB962C8B-B14F-4D97-AF65-F5344CB8AC3E}">
        <p14:creationId xmlns:p14="http://schemas.microsoft.com/office/powerpoint/2010/main" val="180574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re 12"/>
          <p:cNvSpPr txBox="1">
            <a:spLocks/>
          </p:cNvSpPr>
          <p:nvPr>
            <p:custDataLst>
              <p:tags r:id="rId1"/>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pic>
        <p:nvPicPr>
          <p:cNvPr id="6" name="Espace réservé du contenu 5"/>
          <p:cNvPicPr>
            <a:picLocks noGrp="1" noChangeAspect="1"/>
          </p:cNvPicPr>
          <p:nvPr>
            <p:ph idx="1"/>
          </p:nvPr>
        </p:nvPicPr>
        <p:blipFill>
          <a:blip r:embed="rId28" cstate="print">
            <a:extLst>
              <a:ext uri="{28A0092B-C50C-407E-A947-70E740481C1C}">
                <a14:useLocalDpi xmlns:a14="http://schemas.microsoft.com/office/drawing/2010/main" val="0"/>
              </a:ext>
            </a:extLst>
          </a:blip>
          <a:stretch>
            <a:fillRect/>
          </a:stretch>
        </p:blipFill>
        <p:spPr>
          <a:xfrm>
            <a:off x="203684" y="2938555"/>
            <a:ext cx="1965825" cy="906169"/>
          </a:xfrm>
        </p:spPr>
      </p:pic>
      <p:pic>
        <p:nvPicPr>
          <p:cNvPr id="37" name="Image 36"/>
          <p:cNvPicPr>
            <a:picLocks noChangeAspect="1"/>
          </p:cNvPicPr>
          <p:nvPr>
            <p:custDataLst>
              <p:tags r:id="rId2"/>
            </p:custDataLst>
          </p:nvPr>
        </p:nvPicPr>
        <p:blipFill>
          <a:blip r:embed="rId29" cstate="print">
            <a:extLst>
              <a:ext uri="{28A0092B-C50C-407E-A947-70E740481C1C}">
                <a14:useLocalDpi xmlns:a14="http://schemas.microsoft.com/office/drawing/2010/main" val="0"/>
              </a:ext>
            </a:extLst>
          </a:blip>
          <a:stretch>
            <a:fillRect/>
          </a:stretch>
        </p:blipFill>
        <p:spPr>
          <a:xfrm>
            <a:off x="3154265" y="5420413"/>
            <a:ext cx="1826971" cy="1103681"/>
          </a:xfrm>
          <a:prstGeom prst="rect">
            <a:avLst/>
          </a:prstGeom>
        </p:spPr>
      </p:pic>
      <p:pic>
        <p:nvPicPr>
          <p:cNvPr id="38" name="Image 37"/>
          <p:cNvPicPr>
            <a:picLocks noChangeAspect="1"/>
          </p:cNvPicPr>
          <p:nvPr>
            <p:custDataLst>
              <p:tags r:id="rId3"/>
            </p:custDataLst>
          </p:nvPr>
        </p:nvPicPr>
        <p:blipFill>
          <a:blip r:embed="rId30" cstate="print">
            <a:extLst>
              <a:ext uri="{28A0092B-C50C-407E-A947-70E740481C1C}">
                <a14:useLocalDpi xmlns:a14="http://schemas.microsoft.com/office/drawing/2010/main" val="0"/>
              </a:ext>
            </a:extLst>
          </a:blip>
          <a:stretch>
            <a:fillRect/>
          </a:stretch>
        </p:blipFill>
        <p:spPr>
          <a:xfrm>
            <a:off x="76442" y="5273701"/>
            <a:ext cx="1802372" cy="1268672"/>
          </a:xfrm>
          <a:prstGeom prst="rect">
            <a:avLst/>
          </a:prstGeom>
        </p:spPr>
      </p:pic>
      <p:pic>
        <p:nvPicPr>
          <p:cNvPr id="9" name="Image 8"/>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862713" y="3896369"/>
            <a:ext cx="1116723" cy="1087644"/>
          </a:xfrm>
          <a:prstGeom prst="rect">
            <a:avLst/>
          </a:prstGeom>
        </p:spPr>
      </p:pic>
      <p:pic>
        <p:nvPicPr>
          <p:cNvPr id="10" name="Image 9"/>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flipH="1">
            <a:off x="1530654" y="4188544"/>
            <a:ext cx="1122639" cy="1087644"/>
          </a:xfrm>
          <a:prstGeom prst="rect">
            <a:avLst/>
          </a:prstGeom>
        </p:spPr>
      </p:pic>
      <p:pic>
        <p:nvPicPr>
          <p:cNvPr id="11" name="Image 10"/>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880350" y="2064695"/>
            <a:ext cx="1069495" cy="1069495"/>
          </a:xfrm>
          <a:prstGeom prst="rect">
            <a:avLst/>
          </a:prstGeom>
        </p:spPr>
      </p:pic>
      <p:pic>
        <p:nvPicPr>
          <p:cNvPr id="12" name="Image 11"/>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207913" y="2939019"/>
            <a:ext cx="2744443" cy="2744443"/>
          </a:xfrm>
          <a:prstGeom prst="rect">
            <a:avLst/>
          </a:prstGeom>
        </p:spPr>
      </p:pic>
      <p:sp>
        <p:nvSpPr>
          <p:cNvPr id="13" name="Virage 12"/>
          <p:cNvSpPr/>
          <p:nvPr/>
        </p:nvSpPr>
        <p:spPr>
          <a:xfrm rot="8711807">
            <a:off x="5696256" y="3054341"/>
            <a:ext cx="347507" cy="779686"/>
          </a:xfrm>
          <a:prstGeom prst="bentArrow">
            <a:avLst>
              <a:gd name="adj1" fmla="val 24815"/>
              <a:gd name="adj2" fmla="val 25000"/>
              <a:gd name="adj3" fmla="val 25000"/>
              <a:gd name="adj4" fmla="val 42912"/>
            </a:avLst>
          </a:prstGeom>
          <a:solidFill>
            <a:srgbClr val="FFF735"/>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4" name="Flèche droite 13"/>
          <p:cNvSpPr/>
          <p:nvPr/>
        </p:nvSpPr>
        <p:spPr>
          <a:xfrm rot="2305501">
            <a:off x="5759570" y="3085206"/>
            <a:ext cx="1037933" cy="288986"/>
          </a:xfrm>
          <a:prstGeom prst="rightArrow">
            <a:avLst/>
          </a:prstGeom>
          <a:solidFill>
            <a:srgbClr val="FFF735"/>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5" name="Flèche droite 14"/>
          <p:cNvSpPr/>
          <p:nvPr/>
        </p:nvSpPr>
        <p:spPr>
          <a:xfrm rot="18781738">
            <a:off x="8179376" y="3062654"/>
            <a:ext cx="1239805" cy="299840"/>
          </a:xfrm>
          <a:prstGeom prst="rightArrow">
            <a:avLst/>
          </a:prstGeom>
          <a:solidFill>
            <a:srgbClr val="C00000"/>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6" name="Organigramme : Connecteur 15"/>
          <p:cNvSpPr/>
          <p:nvPr/>
        </p:nvSpPr>
        <p:spPr>
          <a:xfrm>
            <a:off x="6007278" y="2793966"/>
            <a:ext cx="3138940" cy="3034547"/>
          </a:xfrm>
          <a:prstGeom prst="flowChartConnector">
            <a:avLst/>
          </a:prstGeom>
          <a:noFill/>
          <a:ln w="762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7" name="Virage 16"/>
          <p:cNvSpPr/>
          <p:nvPr/>
        </p:nvSpPr>
        <p:spPr>
          <a:xfrm rot="6132580">
            <a:off x="8407717" y="3745475"/>
            <a:ext cx="660069" cy="732506"/>
          </a:xfrm>
          <a:prstGeom prst="bentArrow">
            <a:avLst>
              <a:gd name="adj1" fmla="val 39552"/>
              <a:gd name="adj2" fmla="val 20622"/>
              <a:gd name="adj3" fmla="val 19038"/>
              <a:gd name="adj4" fmla="val 55350"/>
            </a:avLst>
          </a:prstGeom>
          <a:solidFill>
            <a:srgbClr val="C00000"/>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8" name="Virage 17"/>
          <p:cNvSpPr/>
          <p:nvPr/>
        </p:nvSpPr>
        <p:spPr>
          <a:xfrm rot="21310935" flipH="1">
            <a:off x="7575782" y="2882783"/>
            <a:ext cx="712810" cy="742129"/>
          </a:xfrm>
          <a:prstGeom prst="bentArrow">
            <a:avLst>
              <a:gd name="adj1" fmla="val 39552"/>
              <a:gd name="adj2" fmla="val 20622"/>
              <a:gd name="adj3" fmla="val 19038"/>
              <a:gd name="adj4" fmla="val 51949"/>
            </a:avLst>
          </a:prstGeom>
          <a:solidFill>
            <a:srgbClr val="C00000"/>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pic>
        <p:nvPicPr>
          <p:cNvPr id="19" name="Image 18"/>
          <p:cNvPicPr>
            <a:picLocks noChangeAspect="1"/>
          </p:cNvPicPr>
          <p:nvPr>
            <p:custDataLst>
              <p:tags r:id="rId4"/>
            </p:custDataLst>
          </p:nvPr>
        </p:nvPicPr>
        <p:blipFill>
          <a:blip r:embed="rId35" cstate="print">
            <a:extLst>
              <a:ext uri="{28A0092B-C50C-407E-A947-70E740481C1C}">
                <a14:useLocalDpi xmlns:a14="http://schemas.microsoft.com/office/drawing/2010/main" val="0"/>
              </a:ext>
            </a:extLst>
          </a:blip>
          <a:stretch>
            <a:fillRect/>
          </a:stretch>
        </p:blipFill>
        <p:spPr>
          <a:xfrm>
            <a:off x="6526873" y="3115429"/>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Image 19"/>
          <p:cNvPicPr>
            <a:picLocks noChangeAspect="1"/>
          </p:cNvPicPr>
          <p:nvPr>
            <p:custDataLst>
              <p:tags r:id="rId5"/>
            </p:custDataLst>
          </p:nvPr>
        </p:nvPicPr>
        <p:blipFill>
          <a:blip r:embed="rId36" cstate="print">
            <a:extLst>
              <a:ext uri="{28A0092B-C50C-407E-A947-70E740481C1C}">
                <a14:useLocalDpi xmlns:a14="http://schemas.microsoft.com/office/drawing/2010/main" val="0"/>
              </a:ext>
            </a:extLst>
          </a:blip>
          <a:stretch>
            <a:fillRect/>
          </a:stretch>
        </p:blipFill>
        <p:spPr>
          <a:xfrm>
            <a:off x="6869214" y="2927416"/>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1" name="Image 20"/>
          <p:cNvPicPr>
            <a:picLocks noChangeAspect="1"/>
          </p:cNvPicPr>
          <p:nvPr>
            <p:custDataLst>
              <p:tags r:id="rId6"/>
            </p:custDataLst>
          </p:nvPr>
        </p:nvPicPr>
        <p:blipFill>
          <a:blip r:embed="rId37" cstate="print">
            <a:extLst>
              <a:ext uri="{28A0092B-C50C-407E-A947-70E740481C1C}">
                <a14:useLocalDpi xmlns:a14="http://schemas.microsoft.com/office/drawing/2010/main" val="0"/>
              </a:ext>
            </a:extLst>
          </a:blip>
          <a:stretch>
            <a:fillRect/>
          </a:stretch>
        </p:blipFill>
        <p:spPr>
          <a:xfrm>
            <a:off x="7206545" y="2899708"/>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Image 21"/>
          <p:cNvPicPr>
            <a:picLocks noChangeAspect="1"/>
          </p:cNvPicPr>
          <p:nvPr>
            <p:custDataLst>
              <p:tags r:id="rId7"/>
            </p:custDataLst>
          </p:nvPr>
        </p:nvPicPr>
        <p:blipFill>
          <a:blip r:embed="rId35" cstate="print">
            <a:extLst>
              <a:ext uri="{28A0092B-C50C-407E-A947-70E740481C1C}">
                <a14:useLocalDpi xmlns:a14="http://schemas.microsoft.com/office/drawing/2010/main" val="0"/>
              </a:ext>
            </a:extLst>
          </a:blip>
          <a:stretch>
            <a:fillRect/>
          </a:stretch>
        </p:blipFill>
        <p:spPr>
          <a:xfrm>
            <a:off x="6122452" y="3702079"/>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 name="Image 22"/>
          <p:cNvPicPr>
            <a:picLocks noChangeAspect="1"/>
          </p:cNvPicPr>
          <p:nvPr>
            <p:custDataLst>
              <p:tags r:id="rId8"/>
            </p:custDataLst>
          </p:nvPr>
        </p:nvPicPr>
        <p:blipFill>
          <a:blip r:embed="rId35" cstate="print">
            <a:extLst>
              <a:ext uri="{28A0092B-C50C-407E-A947-70E740481C1C}">
                <a14:useLocalDpi xmlns:a14="http://schemas.microsoft.com/office/drawing/2010/main" val="0"/>
              </a:ext>
            </a:extLst>
          </a:blip>
          <a:stretch>
            <a:fillRect/>
          </a:stretch>
        </p:blipFill>
        <p:spPr>
          <a:xfrm>
            <a:off x="6007278" y="4472320"/>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Image 23"/>
          <p:cNvPicPr>
            <a:picLocks noChangeAspect="1"/>
          </p:cNvPicPr>
          <p:nvPr>
            <p:custDataLst>
              <p:tags r:id="rId9"/>
            </p:custDataLst>
          </p:nvPr>
        </p:nvPicPr>
        <p:blipFill>
          <a:blip r:embed="rId35" cstate="print">
            <a:extLst>
              <a:ext uri="{28A0092B-C50C-407E-A947-70E740481C1C}">
                <a14:useLocalDpi xmlns:a14="http://schemas.microsoft.com/office/drawing/2010/main" val="0"/>
              </a:ext>
            </a:extLst>
          </a:blip>
          <a:stretch>
            <a:fillRect/>
          </a:stretch>
        </p:blipFill>
        <p:spPr>
          <a:xfrm>
            <a:off x="6370187" y="5169500"/>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 name="Image 25"/>
          <p:cNvPicPr>
            <a:picLocks noChangeAspect="1"/>
          </p:cNvPicPr>
          <p:nvPr>
            <p:custDataLst>
              <p:tags r:id="rId10"/>
            </p:custDataLst>
          </p:nvPr>
        </p:nvPicPr>
        <p:blipFill>
          <a:blip r:embed="rId35" cstate="print">
            <a:extLst>
              <a:ext uri="{28A0092B-C50C-407E-A947-70E740481C1C}">
                <a14:useLocalDpi xmlns:a14="http://schemas.microsoft.com/office/drawing/2010/main" val="0"/>
              </a:ext>
            </a:extLst>
          </a:blip>
          <a:stretch>
            <a:fillRect/>
          </a:stretch>
        </p:blipFill>
        <p:spPr>
          <a:xfrm>
            <a:off x="7775501" y="5566186"/>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7" name="Image 26"/>
          <p:cNvPicPr>
            <a:picLocks noChangeAspect="1"/>
          </p:cNvPicPr>
          <p:nvPr>
            <p:custDataLst>
              <p:tags r:id="rId11"/>
            </p:custDataLst>
          </p:nvPr>
        </p:nvPicPr>
        <p:blipFill>
          <a:blip r:embed="rId35" cstate="print">
            <a:extLst>
              <a:ext uri="{28A0092B-C50C-407E-A947-70E740481C1C}">
                <a14:useLocalDpi xmlns:a14="http://schemas.microsoft.com/office/drawing/2010/main" val="0"/>
              </a:ext>
            </a:extLst>
          </a:blip>
          <a:stretch>
            <a:fillRect/>
          </a:stretch>
        </p:blipFill>
        <p:spPr>
          <a:xfrm>
            <a:off x="8386464" y="5266645"/>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 name="Image 27"/>
          <p:cNvPicPr>
            <a:picLocks noChangeAspect="1"/>
          </p:cNvPicPr>
          <p:nvPr>
            <p:custDataLst>
              <p:tags r:id="rId12"/>
            </p:custDataLst>
          </p:nvPr>
        </p:nvPicPr>
        <p:blipFill>
          <a:blip r:embed="rId35" cstate="print">
            <a:extLst>
              <a:ext uri="{28A0092B-C50C-407E-A947-70E740481C1C}">
                <a14:useLocalDpi xmlns:a14="http://schemas.microsoft.com/office/drawing/2010/main" val="0"/>
              </a:ext>
            </a:extLst>
          </a:blip>
          <a:stretch>
            <a:fillRect/>
          </a:stretch>
        </p:blipFill>
        <p:spPr>
          <a:xfrm>
            <a:off x="8765088" y="4789915"/>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0" name="Image 29"/>
          <p:cNvPicPr>
            <a:picLocks noChangeAspect="1"/>
          </p:cNvPicPr>
          <p:nvPr>
            <p:custDataLst>
              <p:tags r:id="rId13"/>
            </p:custDataLst>
          </p:nvPr>
        </p:nvPicPr>
        <p:blipFill>
          <a:blip r:embed="rId36" cstate="print">
            <a:extLst>
              <a:ext uri="{28A0092B-C50C-407E-A947-70E740481C1C}">
                <a14:useLocalDpi xmlns:a14="http://schemas.microsoft.com/office/drawing/2010/main" val="0"/>
              </a:ext>
            </a:extLst>
          </a:blip>
          <a:stretch>
            <a:fillRect/>
          </a:stretch>
        </p:blipFill>
        <p:spPr>
          <a:xfrm>
            <a:off x="6249118" y="3368377"/>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1" name="Image 30"/>
          <p:cNvPicPr>
            <a:picLocks noChangeAspect="1"/>
          </p:cNvPicPr>
          <p:nvPr>
            <p:custDataLst>
              <p:tags r:id="rId14"/>
            </p:custDataLst>
          </p:nvPr>
        </p:nvPicPr>
        <p:blipFill>
          <a:blip r:embed="rId36" cstate="print">
            <a:extLst>
              <a:ext uri="{28A0092B-C50C-407E-A947-70E740481C1C}">
                <a14:useLocalDpi xmlns:a14="http://schemas.microsoft.com/office/drawing/2010/main" val="0"/>
              </a:ext>
            </a:extLst>
          </a:blip>
          <a:stretch>
            <a:fillRect/>
          </a:stretch>
        </p:blipFill>
        <p:spPr>
          <a:xfrm>
            <a:off x="6077106" y="3896369"/>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3" name="Image 32"/>
          <p:cNvPicPr>
            <a:picLocks noChangeAspect="1"/>
          </p:cNvPicPr>
          <p:nvPr>
            <p:custDataLst>
              <p:tags r:id="rId15"/>
            </p:custDataLst>
          </p:nvPr>
        </p:nvPicPr>
        <p:blipFill>
          <a:blip r:embed="rId36" cstate="print">
            <a:extLst>
              <a:ext uri="{28A0092B-C50C-407E-A947-70E740481C1C}">
                <a14:useLocalDpi xmlns:a14="http://schemas.microsoft.com/office/drawing/2010/main" val="0"/>
              </a:ext>
            </a:extLst>
          </a:blip>
          <a:stretch>
            <a:fillRect/>
          </a:stretch>
        </p:blipFill>
        <p:spPr>
          <a:xfrm>
            <a:off x="7532138" y="5561602"/>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4" name="Image 33"/>
          <p:cNvPicPr>
            <a:picLocks noChangeAspect="1"/>
          </p:cNvPicPr>
          <p:nvPr>
            <p:custDataLst>
              <p:tags r:id="rId16"/>
            </p:custDataLst>
          </p:nvPr>
        </p:nvPicPr>
        <p:blipFill>
          <a:blip r:embed="rId37" cstate="print">
            <a:extLst>
              <a:ext uri="{28A0092B-C50C-407E-A947-70E740481C1C}">
                <a14:useLocalDpi xmlns:a14="http://schemas.microsoft.com/office/drawing/2010/main" val="0"/>
              </a:ext>
            </a:extLst>
          </a:blip>
          <a:stretch>
            <a:fillRect/>
          </a:stretch>
        </p:blipFill>
        <p:spPr>
          <a:xfrm>
            <a:off x="6014051" y="4226473"/>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5" name="Image 34"/>
          <p:cNvPicPr>
            <a:picLocks noChangeAspect="1"/>
          </p:cNvPicPr>
          <p:nvPr>
            <p:custDataLst>
              <p:tags r:id="rId17"/>
            </p:custDataLst>
          </p:nvPr>
        </p:nvPicPr>
        <p:blipFill>
          <a:blip r:embed="rId37" cstate="print">
            <a:extLst>
              <a:ext uri="{28A0092B-C50C-407E-A947-70E740481C1C}">
                <a14:useLocalDpi xmlns:a14="http://schemas.microsoft.com/office/drawing/2010/main" val="0"/>
              </a:ext>
            </a:extLst>
          </a:blip>
          <a:stretch>
            <a:fillRect/>
          </a:stretch>
        </p:blipFill>
        <p:spPr>
          <a:xfrm>
            <a:off x="6081013" y="4729604"/>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 name="Image 35"/>
          <p:cNvPicPr>
            <a:picLocks noChangeAspect="1"/>
          </p:cNvPicPr>
          <p:nvPr>
            <p:custDataLst>
              <p:tags r:id="rId18"/>
            </p:custDataLst>
          </p:nvPr>
        </p:nvPicPr>
        <p:blipFill>
          <a:blip r:embed="rId37" cstate="print">
            <a:extLst>
              <a:ext uri="{28A0092B-C50C-407E-A947-70E740481C1C}">
                <a14:useLocalDpi xmlns:a14="http://schemas.microsoft.com/office/drawing/2010/main" val="0"/>
              </a:ext>
            </a:extLst>
          </a:blip>
          <a:stretch>
            <a:fillRect/>
          </a:stretch>
        </p:blipFill>
        <p:spPr>
          <a:xfrm>
            <a:off x="6613229" y="5365283"/>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9" name="Image 38"/>
          <p:cNvPicPr>
            <a:picLocks noChangeAspect="1"/>
          </p:cNvPicPr>
          <p:nvPr>
            <p:custDataLst>
              <p:tags r:id="rId19"/>
            </p:custDataLst>
          </p:nvPr>
        </p:nvPicPr>
        <p:blipFill>
          <a:blip r:embed="rId37" cstate="print">
            <a:extLst>
              <a:ext uri="{28A0092B-C50C-407E-A947-70E740481C1C}">
                <a14:useLocalDpi xmlns:a14="http://schemas.microsoft.com/office/drawing/2010/main" val="0"/>
              </a:ext>
            </a:extLst>
          </a:blip>
          <a:stretch>
            <a:fillRect/>
          </a:stretch>
        </p:blipFill>
        <p:spPr>
          <a:xfrm>
            <a:off x="7206545" y="5617301"/>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0" name="Image 39"/>
          <p:cNvPicPr>
            <a:picLocks noChangeAspect="1"/>
          </p:cNvPicPr>
          <p:nvPr>
            <p:custDataLst>
              <p:tags r:id="rId20"/>
            </p:custDataLst>
          </p:nvPr>
        </p:nvPicPr>
        <p:blipFill>
          <a:blip r:embed="rId37" cstate="print">
            <a:extLst>
              <a:ext uri="{28A0092B-C50C-407E-A947-70E740481C1C}">
                <a14:useLocalDpi xmlns:a14="http://schemas.microsoft.com/office/drawing/2010/main" val="0"/>
              </a:ext>
            </a:extLst>
          </a:blip>
          <a:stretch>
            <a:fillRect/>
          </a:stretch>
        </p:blipFill>
        <p:spPr>
          <a:xfrm>
            <a:off x="8164809" y="5475975"/>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1" name="Image 40"/>
          <p:cNvPicPr>
            <a:picLocks noChangeAspect="1"/>
          </p:cNvPicPr>
          <p:nvPr>
            <p:custDataLst>
              <p:tags r:id="rId21"/>
            </p:custDataLst>
          </p:nvPr>
        </p:nvPicPr>
        <p:blipFill>
          <a:blip r:embed="rId37" cstate="print">
            <a:extLst>
              <a:ext uri="{28A0092B-C50C-407E-A947-70E740481C1C}">
                <a14:useLocalDpi xmlns:a14="http://schemas.microsoft.com/office/drawing/2010/main" val="0"/>
              </a:ext>
            </a:extLst>
          </a:blip>
          <a:stretch>
            <a:fillRect/>
          </a:stretch>
        </p:blipFill>
        <p:spPr>
          <a:xfrm>
            <a:off x="8554661" y="5089899"/>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2" name="Image 41"/>
          <p:cNvPicPr>
            <a:picLocks noChangeAspect="1"/>
          </p:cNvPicPr>
          <p:nvPr>
            <p:custDataLst>
              <p:tags r:id="rId22"/>
            </p:custDataLst>
          </p:nvPr>
        </p:nvPicPr>
        <p:blipFill>
          <a:blip r:embed="rId37" cstate="print">
            <a:extLst>
              <a:ext uri="{28A0092B-C50C-407E-A947-70E740481C1C}">
                <a14:useLocalDpi xmlns:a14="http://schemas.microsoft.com/office/drawing/2010/main" val="0"/>
              </a:ext>
            </a:extLst>
          </a:blip>
          <a:stretch>
            <a:fillRect/>
          </a:stretch>
        </p:blipFill>
        <p:spPr>
          <a:xfrm>
            <a:off x="8845010" y="4595625"/>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3" name="Image 42"/>
          <p:cNvPicPr>
            <a:picLocks noChangeAspect="1"/>
          </p:cNvPicPr>
          <p:nvPr>
            <p:custDataLst>
              <p:tags r:id="rId23"/>
            </p:custDataLst>
          </p:nvPr>
        </p:nvPicPr>
        <p:blipFill>
          <a:blip r:embed="rId36" cstate="print">
            <a:extLst>
              <a:ext uri="{28A0092B-C50C-407E-A947-70E740481C1C}">
                <a14:useLocalDpi xmlns:a14="http://schemas.microsoft.com/office/drawing/2010/main" val="0"/>
              </a:ext>
            </a:extLst>
          </a:blip>
          <a:stretch>
            <a:fillRect/>
          </a:stretch>
        </p:blipFill>
        <p:spPr>
          <a:xfrm>
            <a:off x="6220079" y="4922704"/>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4" name="Image 43"/>
          <p:cNvPicPr>
            <a:picLocks noChangeAspect="1"/>
          </p:cNvPicPr>
          <p:nvPr>
            <p:custDataLst>
              <p:tags r:id="rId24"/>
            </p:custDataLst>
          </p:nvPr>
        </p:nvPicPr>
        <p:blipFill>
          <a:blip r:embed="rId36" cstate="print">
            <a:extLst>
              <a:ext uri="{28A0092B-C50C-407E-A947-70E740481C1C}">
                <a14:useLocalDpi xmlns:a14="http://schemas.microsoft.com/office/drawing/2010/main" val="0"/>
              </a:ext>
            </a:extLst>
          </a:blip>
          <a:stretch>
            <a:fillRect/>
          </a:stretch>
        </p:blipFill>
        <p:spPr>
          <a:xfrm>
            <a:off x="6909688" y="5452593"/>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5" name="Espace réservé du contenu 13"/>
          <p:cNvSpPr txBox="1">
            <a:spLocks/>
          </p:cNvSpPr>
          <p:nvPr>
            <p:custDataLst>
              <p:tags r:id="rId25"/>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Pourquoi ?</a:t>
            </a:r>
          </a:p>
          <a:p>
            <a:pPr>
              <a:buClr>
                <a:srgbClr val="9A5315"/>
              </a:buClr>
            </a:pPr>
            <a:endParaRPr lang="fr-FR" noProof="1">
              <a:solidFill>
                <a:schemeClr val="tx1">
                  <a:lumMod val="50000"/>
                </a:schemeClr>
              </a:solidFill>
            </a:endParaRPr>
          </a:p>
          <a:p>
            <a:pPr marL="0" indent="0">
              <a:buClr>
                <a:srgbClr val="9A5315"/>
              </a:buClr>
              <a:buNone/>
            </a:pPr>
            <a:endParaRPr lang="fr-FR" noProof="1">
              <a:solidFill>
                <a:schemeClr val="tx1">
                  <a:lumMod val="50000"/>
                </a:schemeClr>
              </a:solidFill>
            </a:endParaRPr>
          </a:p>
          <a:p>
            <a:pPr marL="0" indent="0">
              <a:buClr>
                <a:srgbClr val="9A5315"/>
              </a:buClr>
              <a:buNone/>
            </a:pPr>
            <a:endParaRPr lang="fr-FR" noProof="1" smtClean="0">
              <a:solidFill>
                <a:schemeClr val="tx1">
                  <a:lumMod val="50000"/>
                </a:schemeClr>
              </a:solidFill>
            </a:endParaRPr>
          </a:p>
        </p:txBody>
      </p:sp>
      <p:cxnSp>
        <p:nvCxnSpPr>
          <p:cNvPr id="7" name="Connecteur droit avec flèche 6"/>
          <p:cNvCxnSpPr>
            <a:endCxn id="34" idx="1"/>
          </p:cNvCxnSpPr>
          <p:nvPr/>
        </p:nvCxnSpPr>
        <p:spPr>
          <a:xfrm>
            <a:off x="2217308" y="3560268"/>
            <a:ext cx="3796743" cy="758106"/>
          </a:xfrm>
          <a:prstGeom prst="straightConnector1">
            <a:avLst/>
          </a:prstGeom>
          <a:ln w="38100">
            <a:solidFill>
              <a:schemeClr val="tx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47" name="Connecteur droit avec flèche 46"/>
          <p:cNvCxnSpPr>
            <a:endCxn id="34" idx="1"/>
          </p:cNvCxnSpPr>
          <p:nvPr/>
        </p:nvCxnSpPr>
        <p:spPr>
          <a:xfrm flipV="1">
            <a:off x="2595447" y="4318374"/>
            <a:ext cx="3418604" cy="76329"/>
          </a:xfrm>
          <a:prstGeom prst="straightConnector1">
            <a:avLst/>
          </a:prstGeom>
          <a:ln w="38100">
            <a:solidFill>
              <a:schemeClr val="tx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1" name="Connecteur droit avec flèche 50"/>
          <p:cNvCxnSpPr>
            <a:stCxn id="38" idx="3"/>
            <a:endCxn id="16" idx="2"/>
          </p:cNvCxnSpPr>
          <p:nvPr/>
        </p:nvCxnSpPr>
        <p:spPr>
          <a:xfrm flipV="1">
            <a:off x="1878814" y="4311240"/>
            <a:ext cx="4128464" cy="1596797"/>
          </a:xfrm>
          <a:prstGeom prst="straightConnector1">
            <a:avLst/>
          </a:prstGeom>
          <a:ln w="38100">
            <a:solidFill>
              <a:schemeClr val="tx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4" name="Connecteur droit avec flèche 53"/>
          <p:cNvCxnSpPr>
            <a:stCxn id="37" idx="0"/>
            <a:endCxn id="16" idx="2"/>
          </p:cNvCxnSpPr>
          <p:nvPr/>
        </p:nvCxnSpPr>
        <p:spPr>
          <a:xfrm flipV="1">
            <a:off x="4067751" y="4311240"/>
            <a:ext cx="1939527" cy="1109173"/>
          </a:xfrm>
          <a:prstGeom prst="straightConnector1">
            <a:avLst/>
          </a:prstGeom>
          <a:ln w="38100">
            <a:solidFill>
              <a:schemeClr val="tx1">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57" name="Image 56"/>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3786702" y="1945686"/>
            <a:ext cx="4754524" cy="4332084"/>
          </a:xfrm>
          <a:prstGeom prst="rect">
            <a:avLst/>
          </a:prstGeom>
        </p:spPr>
      </p:pic>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Effect transition="in" filter="fade">
                                      <p:cBhvr>
                                        <p:cTn id="7" dur="500"/>
                                        <p:tgtEl>
                                          <p:spTgt spid="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1000"/>
                                        <p:tgtEl>
                                          <p:spTgt spid="7"/>
                                        </p:tgtEl>
                                      </p:cBhvr>
                                    </p:animEffect>
                                  </p:childTnLst>
                                </p:cTn>
                              </p:par>
                              <p:par>
                                <p:cTn id="56" presetID="22" presetClass="entr" presetSubtype="8"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1000"/>
                                        <p:tgtEl>
                                          <p:spTgt spid="47"/>
                                        </p:tgtEl>
                                      </p:cBhvr>
                                    </p:animEffect>
                                  </p:childTnLst>
                                </p:cTn>
                              </p:par>
                              <p:par>
                                <p:cTn id="59" presetID="22" presetClass="entr" presetSubtype="8"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left)">
                                      <p:cBhvr>
                                        <p:cTn id="61" dur="1000"/>
                                        <p:tgtEl>
                                          <p:spTgt spid="51"/>
                                        </p:tgtEl>
                                      </p:cBhvr>
                                    </p:animEffect>
                                  </p:childTnLst>
                                </p:cTn>
                              </p:par>
                              <p:par>
                                <p:cTn id="62" presetID="22" presetClass="entr" presetSubtype="8"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left)">
                                      <p:cBhvr>
                                        <p:cTn id="64" dur="1000"/>
                                        <p:tgtEl>
                                          <p:spTgt spid="54"/>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randombar(horizontal)">
                                      <p:cBhvr>
                                        <p:cTn id="69" dur="1000"/>
                                        <p:tgtEl>
                                          <p:spTgt spid="21"/>
                                        </p:tgtEl>
                                      </p:cBhvr>
                                    </p:animEffect>
                                  </p:childTnLst>
                                </p:cTn>
                              </p:par>
                              <p:par>
                                <p:cTn id="70" presetID="14" presetClass="entr" presetSubtype="10" fill="hold" nodeType="withEffect">
                                  <p:stCondLst>
                                    <p:cond delay="250"/>
                                  </p:stCondLst>
                                  <p:childTnLst>
                                    <p:set>
                                      <p:cBhvr>
                                        <p:cTn id="71" dur="1" fill="hold">
                                          <p:stCondLst>
                                            <p:cond delay="0"/>
                                          </p:stCondLst>
                                        </p:cTn>
                                        <p:tgtEl>
                                          <p:spTgt spid="20"/>
                                        </p:tgtEl>
                                        <p:attrNameLst>
                                          <p:attrName>style.visibility</p:attrName>
                                        </p:attrNameLst>
                                      </p:cBhvr>
                                      <p:to>
                                        <p:strVal val="visible"/>
                                      </p:to>
                                    </p:set>
                                    <p:animEffect transition="in" filter="randombar(horizontal)">
                                      <p:cBhvr>
                                        <p:cTn id="72" dur="1000"/>
                                        <p:tgtEl>
                                          <p:spTgt spid="20"/>
                                        </p:tgtEl>
                                      </p:cBhvr>
                                    </p:animEffect>
                                  </p:childTnLst>
                                </p:cTn>
                              </p:par>
                              <p:par>
                                <p:cTn id="73" presetID="14" presetClass="entr" presetSubtype="10" fill="hold" nodeType="withEffect">
                                  <p:stCondLst>
                                    <p:cond delay="2000"/>
                                  </p:stCondLst>
                                  <p:childTnLst>
                                    <p:set>
                                      <p:cBhvr>
                                        <p:cTn id="74" dur="1" fill="hold">
                                          <p:stCondLst>
                                            <p:cond delay="0"/>
                                          </p:stCondLst>
                                        </p:cTn>
                                        <p:tgtEl>
                                          <p:spTgt spid="19"/>
                                        </p:tgtEl>
                                        <p:attrNameLst>
                                          <p:attrName>style.visibility</p:attrName>
                                        </p:attrNameLst>
                                      </p:cBhvr>
                                      <p:to>
                                        <p:strVal val="visible"/>
                                      </p:to>
                                    </p:set>
                                    <p:animEffect transition="in" filter="randombar(horizontal)">
                                      <p:cBhvr>
                                        <p:cTn id="75" dur="1000"/>
                                        <p:tgtEl>
                                          <p:spTgt spid="19"/>
                                        </p:tgtEl>
                                      </p:cBhvr>
                                    </p:animEffect>
                                  </p:childTnLst>
                                </p:cTn>
                              </p:par>
                              <p:par>
                                <p:cTn id="76" presetID="14" presetClass="entr" presetSubtype="10" fill="hold" nodeType="withEffect">
                                  <p:stCondLst>
                                    <p:cond delay="2750"/>
                                  </p:stCondLst>
                                  <p:childTnLst>
                                    <p:set>
                                      <p:cBhvr>
                                        <p:cTn id="77" dur="1" fill="hold">
                                          <p:stCondLst>
                                            <p:cond delay="0"/>
                                          </p:stCondLst>
                                        </p:cTn>
                                        <p:tgtEl>
                                          <p:spTgt spid="30"/>
                                        </p:tgtEl>
                                        <p:attrNameLst>
                                          <p:attrName>style.visibility</p:attrName>
                                        </p:attrNameLst>
                                      </p:cBhvr>
                                      <p:to>
                                        <p:strVal val="visible"/>
                                      </p:to>
                                    </p:set>
                                    <p:animEffect transition="in" filter="randombar(horizontal)">
                                      <p:cBhvr>
                                        <p:cTn id="78" dur="1000"/>
                                        <p:tgtEl>
                                          <p:spTgt spid="30"/>
                                        </p:tgtEl>
                                      </p:cBhvr>
                                    </p:animEffect>
                                  </p:childTnLst>
                                </p:cTn>
                              </p:par>
                              <p:par>
                                <p:cTn id="79" presetID="14" presetClass="entr" presetSubtype="10" fill="hold" nodeType="withEffect">
                                  <p:stCondLst>
                                    <p:cond delay="750"/>
                                  </p:stCondLst>
                                  <p:childTnLst>
                                    <p:set>
                                      <p:cBhvr>
                                        <p:cTn id="80" dur="1" fill="hold">
                                          <p:stCondLst>
                                            <p:cond delay="0"/>
                                          </p:stCondLst>
                                        </p:cTn>
                                        <p:tgtEl>
                                          <p:spTgt spid="22"/>
                                        </p:tgtEl>
                                        <p:attrNameLst>
                                          <p:attrName>style.visibility</p:attrName>
                                        </p:attrNameLst>
                                      </p:cBhvr>
                                      <p:to>
                                        <p:strVal val="visible"/>
                                      </p:to>
                                    </p:set>
                                    <p:animEffect transition="in" filter="randombar(horizontal)">
                                      <p:cBhvr>
                                        <p:cTn id="81" dur="1000"/>
                                        <p:tgtEl>
                                          <p:spTgt spid="22"/>
                                        </p:tgtEl>
                                      </p:cBhvr>
                                    </p:animEffect>
                                  </p:childTnLst>
                                </p:cTn>
                              </p:par>
                              <p:par>
                                <p:cTn id="82" presetID="14" presetClass="entr" presetSubtype="10" fill="hold" nodeType="withEffect">
                                  <p:stCondLst>
                                    <p:cond delay="3750"/>
                                  </p:stCondLst>
                                  <p:childTnLst>
                                    <p:set>
                                      <p:cBhvr>
                                        <p:cTn id="83" dur="1" fill="hold">
                                          <p:stCondLst>
                                            <p:cond delay="0"/>
                                          </p:stCondLst>
                                        </p:cTn>
                                        <p:tgtEl>
                                          <p:spTgt spid="31"/>
                                        </p:tgtEl>
                                        <p:attrNameLst>
                                          <p:attrName>style.visibility</p:attrName>
                                        </p:attrNameLst>
                                      </p:cBhvr>
                                      <p:to>
                                        <p:strVal val="visible"/>
                                      </p:to>
                                    </p:set>
                                    <p:animEffect transition="in" filter="randombar(horizontal)">
                                      <p:cBhvr>
                                        <p:cTn id="84" dur="1000"/>
                                        <p:tgtEl>
                                          <p:spTgt spid="31"/>
                                        </p:tgtEl>
                                      </p:cBhvr>
                                    </p:animEffect>
                                  </p:childTnLst>
                                </p:cTn>
                              </p:par>
                              <p:par>
                                <p:cTn id="85" presetID="14" presetClass="entr" presetSubtype="10" fill="hold" nodeType="withEffect">
                                  <p:stCondLst>
                                    <p:cond delay="500"/>
                                  </p:stCondLst>
                                  <p:childTnLst>
                                    <p:set>
                                      <p:cBhvr>
                                        <p:cTn id="86" dur="1" fill="hold">
                                          <p:stCondLst>
                                            <p:cond delay="0"/>
                                          </p:stCondLst>
                                        </p:cTn>
                                        <p:tgtEl>
                                          <p:spTgt spid="34"/>
                                        </p:tgtEl>
                                        <p:attrNameLst>
                                          <p:attrName>style.visibility</p:attrName>
                                        </p:attrNameLst>
                                      </p:cBhvr>
                                      <p:to>
                                        <p:strVal val="visible"/>
                                      </p:to>
                                    </p:set>
                                    <p:animEffect transition="in" filter="randombar(horizontal)">
                                      <p:cBhvr>
                                        <p:cTn id="87" dur="1000"/>
                                        <p:tgtEl>
                                          <p:spTgt spid="34"/>
                                        </p:tgtEl>
                                      </p:cBhvr>
                                    </p:animEffect>
                                  </p:childTnLst>
                                </p:cTn>
                              </p:par>
                              <p:par>
                                <p:cTn id="88" presetID="14" presetClass="entr" presetSubtype="10" fill="hold" nodeType="withEffect">
                                  <p:stCondLst>
                                    <p:cond delay="4500"/>
                                  </p:stCondLst>
                                  <p:childTnLst>
                                    <p:set>
                                      <p:cBhvr>
                                        <p:cTn id="89" dur="1" fill="hold">
                                          <p:stCondLst>
                                            <p:cond delay="0"/>
                                          </p:stCondLst>
                                        </p:cTn>
                                        <p:tgtEl>
                                          <p:spTgt spid="23"/>
                                        </p:tgtEl>
                                        <p:attrNameLst>
                                          <p:attrName>style.visibility</p:attrName>
                                        </p:attrNameLst>
                                      </p:cBhvr>
                                      <p:to>
                                        <p:strVal val="visible"/>
                                      </p:to>
                                    </p:set>
                                    <p:animEffect transition="in" filter="randombar(horizontal)">
                                      <p:cBhvr>
                                        <p:cTn id="90" dur="1000"/>
                                        <p:tgtEl>
                                          <p:spTgt spid="23"/>
                                        </p:tgtEl>
                                      </p:cBhvr>
                                    </p:animEffect>
                                  </p:childTnLst>
                                </p:cTn>
                              </p:par>
                              <p:par>
                                <p:cTn id="91" presetID="14" presetClass="entr" presetSubtype="10" fill="hold" nodeType="withEffect">
                                  <p:stCondLst>
                                    <p:cond delay="2250"/>
                                  </p:stCondLst>
                                  <p:childTnLst>
                                    <p:set>
                                      <p:cBhvr>
                                        <p:cTn id="92" dur="1" fill="hold">
                                          <p:stCondLst>
                                            <p:cond delay="0"/>
                                          </p:stCondLst>
                                        </p:cTn>
                                        <p:tgtEl>
                                          <p:spTgt spid="35"/>
                                        </p:tgtEl>
                                        <p:attrNameLst>
                                          <p:attrName>style.visibility</p:attrName>
                                        </p:attrNameLst>
                                      </p:cBhvr>
                                      <p:to>
                                        <p:strVal val="visible"/>
                                      </p:to>
                                    </p:set>
                                    <p:animEffect transition="in" filter="randombar(horizontal)">
                                      <p:cBhvr>
                                        <p:cTn id="93" dur="1000"/>
                                        <p:tgtEl>
                                          <p:spTgt spid="35"/>
                                        </p:tgtEl>
                                      </p:cBhvr>
                                    </p:animEffect>
                                  </p:childTnLst>
                                </p:cTn>
                              </p:par>
                              <p:par>
                                <p:cTn id="94" presetID="14" presetClass="entr" presetSubtype="10" fill="hold" nodeType="withEffect">
                                  <p:stCondLst>
                                    <p:cond delay="3250"/>
                                  </p:stCondLst>
                                  <p:childTnLst>
                                    <p:set>
                                      <p:cBhvr>
                                        <p:cTn id="95" dur="1" fill="hold">
                                          <p:stCondLst>
                                            <p:cond delay="0"/>
                                          </p:stCondLst>
                                        </p:cTn>
                                        <p:tgtEl>
                                          <p:spTgt spid="24"/>
                                        </p:tgtEl>
                                        <p:attrNameLst>
                                          <p:attrName>style.visibility</p:attrName>
                                        </p:attrNameLst>
                                      </p:cBhvr>
                                      <p:to>
                                        <p:strVal val="visible"/>
                                      </p:to>
                                    </p:set>
                                    <p:animEffect transition="in" filter="randombar(horizontal)">
                                      <p:cBhvr>
                                        <p:cTn id="96" dur="1000"/>
                                        <p:tgtEl>
                                          <p:spTgt spid="24"/>
                                        </p:tgtEl>
                                      </p:cBhvr>
                                    </p:animEffect>
                                  </p:childTnLst>
                                </p:cTn>
                              </p:par>
                              <p:par>
                                <p:cTn id="97" presetID="14" presetClass="entr" presetSubtype="10" fill="hold" nodeType="withEffect">
                                  <p:stCondLst>
                                    <p:cond delay="1750"/>
                                  </p:stCondLst>
                                  <p:childTnLst>
                                    <p:set>
                                      <p:cBhvr>
                                        <p:cTn id="98" dur="1" fill="hold">
                                          <p:stCondLst>
                                            <p:cond delay="0"/>
                                          </p:stCondLst>
                                        </p:cTn>
                                        <p:tgtEl>
                                          <p:spTgt spid="43"/>
                                        </p:tgtEl>
                                        <p:attrNameLst>
                                          <p:attrName>style.visibility</p:attrName>
                                        </p:attrNameLst>
                                      </p:cBhvr>
                                      <p:to>
                                        <p:strVal val="visible"/>
                                      </p:to>
                                    </p:set>
                                    <p:animEffect transition="in" filter="randombar(horizontal)">
                                      <p:cBhvr>
                                        <p:cTn id="99" dur="1000"/>
                                        <p:tgtEl>
                                          <p:spTgt spid="43"/>
                                        </p:tgtEl>
                                      </p:cBhvr>
                                    </p:animEffect>
                                  </p:childTnLst>
                                </p:cTn>
                              </p:par>
                              <p:par>
                                <p:cTn id="100" presetID="14" presetClass="entr" presetSubtype="10" fill="hold" nodeType="withEffect">
                                  <p:stCondLst>
                                    <p:cond delay="3000"/>
                                  </p:stCondLst>
                                  <p:childTnLst>
                                    <p:set>
                                      <p:cBhvr>
                                        <p:cTn id="101" dur="1" fill="hold">
                                          <p:stCondLst>
                                            <p:cond delay="0"/>
                                          </p:stCondLst>
                                        </p:cTn>
                                        <p:tgtEl>
                                          <p:spTgt spid="36"/>
                                        </p:tgtEl>
                                        <p:attrNameLst>
                                          <p:attrName>style.visibility</p:attrName>
                                        </p:attrNameLst>
                                      </p:cBhvr>
                                      <p:to>
                                        <p:strVal val="visible"/>
                                      </p:to>
                                    </p:set>
                                    <p:animEffect transition="in" filter="randombar(horizontal)">
                                      <p:cBhvr>
                                        <p:cTn id="102" dur="1000"/>
                                        <p:tgtEl>
                                          <p:spTgt spid="36"/>
                                        </p:tgtEl>
                                      </p:cBhvr>
                                    </p:animEffect>
                                  </p:childTnLst>
                                </p:cTn>
                              </p:par>
                              <p:par>
                                <p:cTn id="103" presetID="14" presetClass="entr" presetSubtype="10" fill="hold" nodeType="withEffect">
                                  <p:stCondLst>
                                    <p:cond delay="2500"/>
                                  </p:stCondLst>
                                  <p:childTnLst>
                                    <p:set>
                                      <p:cBhvr>
                                        <p:cTn id="104" dur="1" fill="hold">
                                          <p:stCondLst>
                                            <p:cond delay="0"/>
                                          </p:stCondLst>
                                        </p:cTn>
                                        <p:tgtEl>
                                          <p:spTgt spid="44"/>
                                        </p:tgtEl>
                                        <p:attrNameLst>
                                          <p:attrName>style.visibility</p:attrName>
                                        </p:attrNameLst>
                                      </p:cBhvr>
                                      <p:to>
                                        <p:strVal val="visible"/>
                                      </p:to>
                                    </p:set>
                                    <p:animEffect transition="in" filter="randombar(horizontal)">
                                      <p:cBhvr>
                                        <p:cTn id="105" dur="1000"/>
                                        <p:tgtEl>
                                          <p:spTgt spid="44"/>
                                        </p:tgtEl>
                                      </p:cBhvr>
                                    </p:animEffect>
                                  </p:childTnLst>
                                </p:cTn>
                              </p:par>
                              <p:par>
                                <p:cTn id="106" presetID="14" presetClass="entr" presetSubtype="10" fill="hold" nodeType="withEffect">
                                  <p:stCondLst>
                                    <p:cond delay="4250"/>
                                  </p:stCondLst>
                                  <p:childTnLst>
                                    <p:set>
                                      <p:cBhvr>
                                        <p:cTn id="107" dur="1" fill="hold">
                                          <p:stCondLst>
                                            <p:cond delay="0"/>
                                          </p:stCondLst>
                                        </p:cTn>
                                        <p:tgtEl>
                                          <p:spTgt spid="39"/>
                                        </p:tgtEl>
                                        <p:attrNameLst>
                                          <p:attrName>style.visibility</p:attrName>
                                        </p:attrNameLst>
                                      </p:cBhvr>
                                      <p:to>
                                        <p:strVal val="visible"/>
                                      </p:to>
                                    </p:set>
                                    <p:animEffect transition="in" filter="randombar(horizontal)">
                                      <p:cBhvr>
                                        <p:cTn id="108" dur="1000"/>
                                        <p:tgtEl>
                                          <p:spTgt spid="39"/>
                                        </p:tgtEl>
                                      </p:cBhvr>
                                    </p:animEffect>
                                  </p:childTnLst>
                                </p:cTn>
                              </p:par>
                              <p:par>
                                <p:cTn id="109" presetID="14" presetClass="entr" presetSubtype="10" fill="hold" nodeType="withEffect">
                                  <p:stCondLst>
                                    <p:cond delay="1000"/>
                                  </p:stCondLst>
                                  <p:childTnLst>
                                    <p:set>
                                      <p:cBhvr>
                                        <p:cTn id="110" dur="1" fill="hold">
                                          <p:stCondLst>
                                            <p:cond delay="0"/>
                                          </p:stCondLst>
                                        </p:cTn>
                                        <p:tgtEl>
                                          <p:spTgt spid="33"/>
                                        </p:tgtEl>
                                        <p:attrNameLst>
                                          <p:attrName>style.visibility</p:attrName>
                                        </p:attrNameLst>
                                      </p:cBhvr>
                                      <p:to>
                                        <p:strVal val="visible"/>
                                      </p:to>
                                    </p:set>
                                    <p:animEffect transition="in" filter="randombar(horizontal)">
                                      <p:cBhvr>
                                        <p:cTn id="111" dur="1000"/>
                                        <p:tgtEl>
                                          <p:spTgt spid="33"/>
                                        </p:tgtEl>
                                      </p:cBhvr>
                                    </p:animEffect>
                                  </p:childTnLst>
                                </p:cTn>
                              </p:par>
                              <p:par>
                                <p:cTn id="112" presetID="14" presetClass="entr" presetSubtype="10" fill="hold" nodeType="withEffect">
                                  <p:stCondLst>
                                    <p:cond delay="4750"/>
                                  </p:stCondLst>
                                  <p:childTnLst>
                                    <p:set>
                                      <p:cBhvr>
                                        <p:cTn id="113" dur="1" fill="hold">
                                          <p:stCondLst>
                                            <p:cond delay="0"/>
                                          </p:stCondLst>
                                        </p:cTn>
                                        <p:tgtEl>
                                          <p:spTgt spid="26"/>
                                        </p:tgtEl>
                                        <p:attrNameLst>
                                          <p:attrName>style.visibility</p:attrName>
                                        </p:attrNameLst>
                                      </p:cBhvr>
                                      <p:to>
                                        <p:strVal val="visible"/>
                                      </p:to>
                                    </p:set>
                                    <p:animEffect transition="in" filter="randombar(horizontal)">
                                      <p:cBhvr>
                                        <p:cTn id="114" dur="1000"/>
                                        <p:tgtEl>
                                          <p:spTgt spid="26"/>
                                        </p:tgtEl>
                                      </p:cBhvr>
                                    </p:animEffect>
                                  </p:childTnLst>
                                </p:cTn>
                              </p:par>
                              <p:par>
                                <p:cTn id="115" presetID="14" presetClass="entr" presetSubtype="10" fill="hold" nodeType="withEffect">
                                  <p:stCondLst>
                                    <p:cond delay="1500"/>
                                  </p:stCondLst>
                                  <p:childTnLst>
                                    <p:set>
                                      <p:cBhvr>
                                        <p:cTn id="116" dur="1" fill="hold">
                                          <p:stCondLst>
                                            <p:cond delay="0"/>
                                          </p:stCondLst>
                                        </p:cTn>
                                        <p:tgtEl>
                                          <p:spTgt spid="40"/>
                                        </p:tgtEl>
                                        <p:attrNameLst>
                                          <p:attrName>style.visibility</p:attrName>
                                        </p:attrNameLst>
                                      </p:cBhvr>
                                      <p:to>
                                        <p:strVal val="visible"/>
                                      </p:to>
                                    </p:set>
                                    <p:animEffect transition="in" filter="randombar(horizontal)">
                                      <p:cBhvr>
                                        <p:cTn id="117" dur="1000"/>
                                        <p:tgtEl>
                                          <p:spTgt spid="40"/>
                                        </p:tgtEl>
                                      </p:cBhvr>
                                    </p:animEffect>
                                  </p:childTnLst>
                                </p:cTn>
                              </p:par>
                              <p:par>
                                <p:cTn id="118" presetID="14" presetClass="entr" presetSubtype="10" fill="hold" nodeType="withEffect">
                                  <p:stCondLst>
                                    <p:cond delay="3500"/>
                                  </p:stCondLst>
                                  <p:childTnLst>
                                    <p:set>
                                      <p:cBhvr>
                                        <p:cTn id="119" dur="1" fill="hold">
                                          <p:stCondLst>
                                            <p:cond delay="0"/>
                                          </p:stCondLst>
                                        </p:cTn>
                                        <p:tgtEl>
                                          <p:spTgt spid="27"/>
                                        </p:tgtEl>
                                        <p:attrNameLst>
                                          <p:attrName>style.visibility</p:attrName>
                                        </p:attrNameLst>
                                      </p:cBhvr>
                                      <p:to>
                                        <p:strVal val="visible"/>
                                      </p:to>
                                    </p:set>
                                    <p:animEffect transition="in" filter="randombar(horizontal)">
                                      <p:cBhvr>
                                        <p:cTn id="120" dur="1000"/>
                                        <p:tgtEl>
                                          <p:spTgt spid="27"/>
                                        </p:tgtEl>
                                      </p:cBhvr>
                                    </p:animEffect>
                                  </p:childTnLst>
                                </p:cTn>
                              </p:par>
                              <p:par>
                                <p:cTn id="121" presetID="14" presetClass="entr" presetSubtype="10" fill="hold" nodeType="withEffect">
                                  <p:stCondLst>
                                    <p:cond delay="1250"/>
                                  </p:stCondLst>
                                  <p:childTnLst>
                                    <p:set>
                                      <p:cBhvr>
                                        <p:cTn id="122" dur="1" fill="hold">
                                          <p:stCondLst>
                                            <p:cond delay="0"/>
                                          </p:stCondLst>
                                        </p:cTn>
                                        <p:tgtEl>
                                          <p:spTgt spid="41"/>
                                        </p:tgtEl>
                                        <p:attrNameLst>
                                          <p:attrName>style.visibility</p:attrName>
                                        </p:attrNameLst>
                                      </p:cBhvr>
                                      <p:to>
                                        <p:strVal val="visible"/>
                                      </p:to>
                                    </p:set>
                                    <p:animEffect transition="in" filter="randombar(horizontal)">
                                      <p:cBhvr>
                                        <p:cTn id="123" dur="1000"/>
                                        <p:tgtEl>
                                          <p:spTgt spid="41"/>
                                        </p:tgtEl>
                                      </p:cBhvr>
                                    </p:animEffect>
                                  </p:childTnLst>
                                </p:cTn>
                              </p:par>
                              <p:par>
                                <p:cTn id="124" presetID="14" presetClass="entr" presetSubtype="10" fill="hold" nodeType="withEffect">
                                  <p:stCondLst>
                                    <p:cond delay="4000"/>
                                  </p:stCondLst>
                                  <p:childTnLst>
                                    <p:set>
                                      <p:cBhvr>
                                        <p:cTn id="125" dur="1" fill="hold">
                                          <p:stCondLst>
                                            <p:cond delay="0"/>
                                          </p:stCondLst>
                                        </p:cTn>
                                        <p:tgtEl>
                                          <p:spTgt spid="28"/>
                                        </p:tgtEl>
                                        <p:attrNameLst>
                                          <p:attrName>style.visibility</p:attrName>
                                        </p:attrNameLst>
                                      </p:cBhvr>
                                      <p:to>
                                        <p:strVal val="visible"/>
                                      </p:to>
                                    </p:set>
                                    <p:animEffect transition="in" filter="randombar(horizontal)">
                                      <p:cBhvr>
                                        <p:cTn id="126" dur="1000"/>
                                        <p:tgtEl>
                                          <p:spTgt spid="28"/>
                                        </p:tgtEl>
                                      </p:cBhvr>
                                    </p:animEffect>
                                  </p:childTnLst>
                                </p:cTn>
                              </p:par>
                              <p:par>
                                <p:cTn id="127" presetID="14" presetClass="entr" presetSubtype="10" fill="hold" nodeType="withEffect">
                                  <p:stCondLst>
                                    <p:cond delay="2500"/>
                                  </p:stCondLst>
                                  <p:childTnLst>
                                    <p:set>
                                      <p:cBhvr>
                                        <p:cTn id="128" dur="1" fill="hold">
                                          <p:stCondLst>
                                            <p:cond delay="0"/>
                                          </p:stCondLst>
                                        </p:cTn>
                                        <p:tgtEl>
                                          <p:spTgt spid="42"/>
                                        </p:tgtEl>
                                        <p:attrNameLst>
                                          <p:attrName>style.visibility</p:attrName>
                                        </p:attrNameLst>
                                      </p:cBhvr>
                                      <p:to>
                                        <p:strVal val="visible"/>
                                      </p:to>
                                    </p:set>
                                    <p:animEffect transition="in" filter="randombar(horizontal)">
                                      <p:cBhvr>
                                        <p:cTn id="129" dur="1000"/>
                                        <p:tgtEl>
                                          <p:spTgt spid="42"/>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nodeType="clickEffect">
                                  <p:stCondLst>
                                    <p:cond delay="0"/>
                                  </p:stCondLst>
                                  <p:childTnLst>
                                    <p:animEffect transition="out" filter="fade">
                                      <p:cBhvr>
                                        <p:cTn id="133" dur="500"/>
                                        <p:tgtEl>
                                          <p:spTgt spid="6"/>
                                        </p:tgtEl>
                                      </p:cBhvr>
                                    </p:animEffect>
                                    <p:set>
                                      <p:cBhvr>
                                        <p:cTn id="134" dur="1" fill="hold">
                                          <p:stCondLst>
                                            <p:cond delay="499"/>
                                          </p:stCondLst>
                                        </p:cTn>
                                        <p:tgtEl>
                                          <p:spTgt spid="6"/>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10"/>
                                        </p:tgtEl>
                                      </p:cBhvr>
                                    </p:animEffect>
                                    <p:set>
                                      <p:cBhvr>
                                        <p:cTn id="137" dur="1" fill="hold">
                                          <p:stCondLst>
                                            <p:cond delay="499"/>
                                          </p:stCondLst>
                                        </p:cTn>
                                        <p:tgtEl>
                                          <p:spTgt spid="10"/>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9"/>
                                        </p:tgtEl>
                                      </p:cBhvr>
                                    </p:animEffect>
                                    <p:set>
                                      <p:cBhvr>
                                        <p:cTn id="143" dur="1" fill="hold">
                                          <p:stCondLst>
                                            <p:cond delay="499"/>
                                          </p:stCondLst>
                                        </p:cTn>
                                        <p:tgtEl>
                                          <p:spTgt spid="9"/>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38"/>
                                        </p:tgtEl>
                                      </p:cBhvr>
                                    </p:animEffect>
                                    <p:set>
                                      <p:cBhvr>
                                        <p:cTn id="146" dur="1" fill="hold">
                                          <p:stCondLst>
                                            <p:cond delay="499"/>
                                          </p:stCondLst>
                                        </p:cTn>
                                        <p:tgtEl>
                                          <p:spTgt spid="38"/>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7"/>
                                        </p:tgtEl>
                                      </p:cBhvr>
                                    </p:animEffect>
                                    <p:set>
                                      <p:cBhvr>
                                        <p:cTn id="149" dur="1" fill="hold">
                                          <p:stCondLst>
                                            <p:cond delay="499"/>
                                          </p:stCondLst>
                                        </p:cTn>
                                        <p:tgtEl>
                                          <p:spTgt spid="7"/>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47"/>
                                        </p:tgtEl>
                                      </p:cBhvr>
                                    </p:animEffect>
                                    <p:set>
                                      <p:cBhvr>
                                        <p:cTn id="152" dur="1" fill="hold">
                                          <p:stCondLst>
                                            <p:cond delay="499"/>
                                          </p:stCondLst>
                                        </p:cTn>
                                        <p:tgtEl>
                                          <p:spTgt spid="47"/>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51"/>
                                        </p:tgtEl>
                                      </p:cBhvr>
                                    </p:animEffect>
                                    <p:set>
                                      <p:cBhvr>
                                        <p:cTn id="155" dur="1" fill="hold">
                                          <p:stCondLst>
                                            <p:cond delay="499"/>
                                          </p:stCondLst>
                                        </p:cTn>
                                        <p:tgtEl>
                                          <p:spTgt spid="5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54"/>
                                        </p:tgtEl>
                                      </p:cBhvr>
                                    </p:animEffect>
                                    <p:set>
                                      <p:cBhvr>
                                        <p:cTn id="158" dur="1" fill="hold">
                                          <p:stCondLst>
                                            <p:cond delay="499"/>
                                          </p:stCondLst>
                                        </p:cTn>
                                        <p:tgtEl>
                                          <p:spTgt spid="54"/>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20"/>
                                        </p:tgtEl>
                                      </p:cBhvr>
                                    </p:animEffect>
                                    <p:set>
                                      <p:cBhvr>
                                        <p:cTn id="164" dur="1" fill="hold">
                                          <p:stCondLst>
                                            <p:cond delay="499"/>
                                          </p:stCondLst>
                                        </p:cTn>
                                        <p:tgtEl>
                                          <p:spTgt spid="20"/>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9"/>
                                        </p:tgtEl>
                                      </p:cBhvr>
                                    </p:animEffect>
                                    <p:set>
                                      <p:cBhvr>
                                        <p:cTn id="167" dur="1" fill="hold">
                                          <p:stCondLst>
                                            <p:cond delay="499"/>
                                          </p:stCondLst>
                                        </p:cTn>
                                        <p:tgtEl>
                                          <p:spTgt spid="19"/>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30"/>
                                        </p:tgtEl>
                                      </p:cBhvr>
                                    </p:animEffect>
                                    <p:set>
                                      <p:cBhvr>
                                        <p:cTn id="170" dur="1" fill="hold">
                                          <p:stCondLst>
                                            <p:cond delay="499"/>
                                          </p:stCondLst>
                                        </p:cTn>
                                        <p:tgtEl>
                                          <p:spTgt spid="30"/>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2"/>
                                        </p:tgtEl>
                                      </p:cBhvr>
                                    </p:animEffect>
                                    <p:set>
                                      <p:cBhvr>
                                        <p:cTn id="173" dur="1" fill="hold">
                                          <p:stCondLst>
                                            <p:cond delay="499"/>
                                          </p:stCondLst>
                                        </p:cTn>
                                        <p:tgtEl>
                                          <p:spTgt spid="22"/>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31"/>
                                        </p:tgtEl>
                                      </p:cBhvr>
                                    </p:animEffect>
                                    <p:set>
                                      <p:cBhvr>
                                        <p:cTn id="176" dur="1" fill="hold">
                                          <p:stCondLst>
                                            <p:cond delay="499"/>
                                          </p:stCondLst>
                                        </p:cTn>
                                        <p:tgtEl>
                                          <p:spTgt spid="31"/>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34"/>
                                        </p:tgtEl>
                                      </p:cBhvr>
                                    </p:animEffect>
                                    <p:set>
                                      <p:cBhvr>
                                        <p:cTn id="179" dur="1" fill="hold">
                                          <p:stCondLst>
                                            <p:cond delay="499"/>
                                          </p:stCondLst>
                                        </p:cTn>
                                        <p:tgtEl>
                                          <p:spTgt spid="34"/>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23"/>
                                        </p:tgtEl>
                                      </p:cBhvr>
                                    </p:animEffect>
                                    <p:set>
                                      <p:cBhvr>
                                        <p:cTn id="182" dur="1" fill="hold">
                                          <p:stCondLst>
                                            <p:cond delay="499"/>
                                          </p:stCondLst>
                                        </p:cTn>
                                        <p:tgtEl>
                                          <p:spTgt spid="23"/>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35"/>
                                        </p:tgtEl>
                                      </p:cBhvr>
                                    </p:animEffect>
                                    <p:set>
                                      <p:cBhvr>
                                        <p:cTn id="185" dur="1" fill="hold">
                                          <p:stCondLst>
                                            <p:cond delay="499"/>
                                          </p:stCondLst>
                                        </p:cTn>
                                        <p:tgtEl>
                                          <p:spTgt spid="35"/>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24"/>
                                        </p:tgtEl>
                                      </p:cBhvr>
                                    </p:animEffect>
                                    <p:set>
                                      <p:cBhvr>
                                        <p:cTn id="188" dur="1" fill="hold">
                                          <p:stCondLst>
                                            <p:cond delay="499"/>
                                          </p:stCondLst>
                                        </p:cTn>
                                        <p:tgtEl>
                                          <p:spTgt spid="24"/>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500"/>
                                        <p:tgtEl>
                                          <p:spTgt spid="43"/>
                                        </p:tgtEl>
                                      </p:cBhvr>
                                    </p:animEffect>
                                    <p:set>
                                      <p:cBhvr>
                                        <p:cTn id="191" dur="1" fill="hold">
                                          <p:stCondLst>
                                            <p:cond delay="499"/>
                                          </p:stCondLst>
                                        </p:cTn>
                                        <p:tgtEl>
                                          <p:spTgt spid="43"/>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500"/>
                                        <p:tgtEl>
                                          <p:spTgt spid="36"/>
                                        </p:tgtEl>
                                      </p:cBhvr>
                                    </p:animEffect>
                                    <p:set>
                                      <p:cBhvr>
                                        <p:cTn id="194" dur="1" fill="hold">
                                          <p:stCondLst>
                                            <p:cond delay="499"/>
                                          </p:stCondLst>
                                        </p:cTn>
                                        <p:tgtEl>
                                          <p:spTgt spid="36"/>
                                        </p:tgtEl>
                                        <p:attrNameLst>
                                          <p:attrName>style.visibility</p:attrName>
                                        </p:attrNameLst>
                                      </p:cBhvr>
                                      <p:to>
                                        <p:strVal val="hidden"/>
                                      </p:to>
                                    </p:set>
                                  </p:childTnLst>
                                </p:cTn>
                              </p:par>
                              <p:par>
                                <p:cTn id="195" presetID="10" presetClass="exit" presetSubtype="0" fill="hold" nodeType="withEffect">
                                  <p:stCondLst>
                                    <p:cond delay="0"/>
                                  </p:stCondLst>
                                  <p:childTnLst>
                                    <p:animEffect transition="out" filter="fade">
                                      <p:cBhvr>
                                        <p:cTn id="196" dur="500"/>
                                        <p:tgtEl>
                                          <p:spTgt spid="44"/>
                                        </p:tgtEl>
                                      </p:cBhvr>
                                    </p:animEffect>
                                    <p:set>
                                      <p:cBhvr>
                                        <p:cTn id="197" dur="1" fill="hold">
                                          <p:stCondLst>
                                            <p:cond delay="499"/>
                                          </p:stCondLst>
                                        </p:cTn>
                                        <p:tgtEl>
                                          <p:spTgt spid="44"/>
                                        </p:tgtEl>
                                        <p:attrNameLst>
                                          <p:attrName>style.visibility</p:attrName>
                                        </p:attrNameLst>
                                      </p:cBhvr>
                                      <p:to>
                                        <p:strVal val="hidden"/>
                                      </p:to>
                                    </p:set>
                                  </p:childTnLst>
                                </p:cTn>
                              </p:par>
                              <p:par>
                                <p:cTn id="198" presetID="10" presetClass="exit" presetSubtype="0" fill="hold" nodeType="withEffect">
                                  <p:stCondLst>
                                    <p:cond delay="0"/>
                                  </p:stCondLst>
                                  <p:childTnLst>
                                    <p:animEffect transition="out" filter="fade">
                                      <p:cBhvr>
                                        <p:cTn id="199" dur="500"/>
                                        <p:tgtEl>
                                          <p:spTgt spid="39"/>
                                        </p:tgtEl>
                                      </p:cBhvr>
                                    </p:animEffect>
                                    <p:set>
                                      <p:cBhvr>
                                        <p:cTn id="200" dur="1" fill="hold">
                                          <p:stCondLst>
                                            <p:cond delay="499"/>
                                          </p:stCondLst>
                                        </p:cTn>
                                        <p:tgtEl>
                                          <p:spTgt spid="39"/>
                                        </p:tgtEl>
                                        <p:attrNameLst>
                                          <p:attrName>style.visibility</p:attrName>
                                        </p:attrNameLst>
                                      </p:cBhvr>
                                      <p:to>
                                        <p:strVal val="hidden"/>
                                      </p:to>
                                    </p:set>
                                  </p:childTnLst>
                                </p:cTn>
                              </p:par>
                              <p:par>
                                <p:cTn id="201" presetID="10" presetClass="exit" presetSubtype="0" fill="hold" nodeType="withEffect">
                                  <p:stCondLst>
                                    <p:cond delay="0"/>
                                  </p:stCondLst>
                                  <p:childTnLst>
                                    <p:animEffect transition="out" filter="fade">
                                      <p:cBhvr>
                                        <p:cTn id="202" dur="500"/>
                                        <p:tgtEl>
                                          <p:spTgt spid="33"/>
                                        </p:tgtEl>
                                      </p:cBhvr>
                                    </p:animEffect>
                                    <p:set>
                                      <p:cBhvr>
                                        <p:cTn id="203" dur="1" fill="hold">
                                          <p:stCondLst>
                                            <p:cond delay="499"/>
                                          </p:stCondLst>
                                        </p:cTn>
                                        <p:tgtEl>
                                          <p:spTgt spid="33"/>
                                        </p:tgtEl>
                                        <p:attrNameLst>
                                          <p:attrName>style.visibility</p:attrName>
                                        </p:attrNameLst>
                                      </p:cBhvr>
                                      <p:to>
                                        <p:strVal val="hidden"/>
                                      </p:to>
                                    </p:set>
                                  </p:childTnLst>
                                </p:cTn>
                              </p:par>
                              <p:par>
                                <p:cTn id="204" presetID="10" presetClass="exit" presetSubtype="0" fill="hold" nodeType="withEffect">
                                  <p:stCondLst>
                                    <p:cond delay="0"/>
                                  </p:stCondLst>
                                  <p:childTnLst>
                                    <p:animEffect transition="out" filter="fade">
                                      <p:cBhvr>
                                        <p:cTn id="205" dur="500"/>
                                        <p:tgtEl>
                                          <p:spTgt spid="26"/>
                                        </p:tgtEl>
                                      </p:cBhvr>
                                    </p:animEffect>
                                    <p:set>
                                      <p:cBhvr>
                                        <p:cTn id="206" dur="1" fill="hold">
                                          <p:stCondLst>
                                            <p:cond delay="499"/>
                                          </p:stCondLst>
                                        </p:cTn>
                                        <p:tgtEl>
                                          <p:spTgt spid="26"/>
                                        </p:tgtEl>
                                        <p:attrNameLst>
                                          <p:attrName>style.visibility</p:attrName>
                                        </p:attrNameLst>
                                      </p:cBhvr>
                                      <p:to>
                                        <p:strVal val="hidden"/>
                                      </p:to>
                                    </p:set>
                                  </p:childTnLst>
                                </p:cTn>
                              </p:par>
                              <p:par>
                                <p:cTn id="207" presetID="10" presetClass="exit" presetSubtype="0" fill="hold" nodeType="withEffect">
                                  <p:stCondLst>
                                    <p:cond delay="0"/>
                                  </p:stCondLst>
                                  <p:childTnLst>
                                    <p:animEffect transition="out" filter="fade">
                                      <p:cBhvr>
                                        <p:cTn id="208" dur="500"/>
                                        <p:tgtEl>
                                          <p:spTgt spid="40"/>
                                        </p:tgtEl>
                                      </p:cBhvr>
                                    </p:animEffect>
                                    <p:set>
                                      <p:cBhvr>
                                        <p:cTn id="209" dur="1" fill="hold">
                                          <p:stCondLst>
                                            <p:cond delay="499"/>
                                          </p:stCondLst>
                                        </p:cTn>
                                        <p:tgtEl>
                                          <p:spTgt spid="40"/>
                                        </p:tgtEl>
                                        <p:attrNameLst>
                                          <p:attrName>style.visibility</p:attrName>
                                        </p:attrNameLst>
                                      </p:cBhvr>
                                      <p:to>
                                        <p:strVal val="hidden"/>
                                      </p:to>
                                    </p:set>
                                  </p:childTnLst>
                                </p:cTn>
                              </p:par>
                              <p:par>
                                <p:cTn id="210" presetID="10" presetClass="exit" presetSubtype="0" fill="hold" nodeType="withEffect">
                                  <p:stCondLst>
                                    <p:cond delay="0"/>
                                  </p:stCondLst>
                                  <p:childTnLst>
                                    <p:animEffect transition="out" filter="fade">
                                      <p:cBhvr>
                                        <p:cTn id="211" dur="500"/>
                                        <p:tgtEl>
                                          <p:spTgt spid="27"/>
                                        </p:tgtEl>
                                      </p:cBhvr>
                                    </p:animEffect>
                                    <p:set>
                                      <p:cBhvr>
                                        <p:cTn id="212" dur="1" fill="hold">
                                          <p:stCondLst>
                                            <p:cond delay="499"/>
                                          </p:stCondLst>
                                        </p:cTn>
                                        <p:tgtEl>
                                          <p:spTgt spid="27"/>
                                        </p:tgtEl>
                                        <p:attrNameLst>
                                          <p:attrName>style.visibility</p:attrName>
                                        </p:attrNameLst>
                                      </p:cBhvr>
                                      <p:to>
                                        <p:strVal val="hidden"/>
                                      </p:to>
                                    </p:set>
                                  </p:childTnLst>
                                </p:cTn>
                              </p:par>
                              <p:par>
                                <p:cTn id="213" presetID="10" presetClass="exit" presetSubtype="0" fill="hold" nodeType="withEffect">
                                  <p:stCondLst>
                                    <p:cond delay="0"/>
                                  </p:stCondLst>
                                  <p:childTnLst>
                                    <p:animEffect transition="out" filter="fade">
                                      <p:cBhvr>
                                        <p:cTn id="214" dur="500"/>
                                        <p:tgtEl>
                                          <p:spTgt spid="41"/>
                                        </p:tgtEl>
                                      </p:cBhvr>
                                    </p:animEffect>
                                    <p:set>
                                      <p:cBhvr>
                                        <p:cTn id="215" dur="1" fill="hold">
                                          <p:stCondLst>
                                            <p:cond delay="499"/>
                                          </p:stCondLst>
                                        </p:cTn>
                                        <p:tgtEl>
                                          <p:spTgt spid="41"/>
                                        </p:tgtEl>
                                        <p:attrNameLst>
                                          <p:attrName>style.visibility</p:attrName>
                                        </p:attrNameLst>
                                      </p:cBhvr>
                                      <p:to>
                                        <p:strVal val="hidden"/>
                                      </p:to>
                                    </p:set>
                                  </p:childTnLst>
                                </p:cTn>
                              </p:par>
                              <p:par>
                                <p:cTn id="216" presetID="10" presetClass="exit" presetSubtype="0" fill="hold" nodeType="withEffect">
                                  <p:stCondLst>
                                    <p:cond delay="0"/>
                                  </p:stCondLst>
                                  <p:childTnLst>
                                    <p:animEffect transition="out" filter="fade">
                                      <p:cBhvr>
                                        <p:cTn id="217" dur="500"/>
                                        <p:tgtEl>
                                          <p:spTgt spid="28"/>
                                        </p:tgtEl>
                                      </p:cBhvr>
                                    </p:animEffect>
                                    <p:set>
                                      <p:cBhvr>
                                        <p:cTn id="218" dur="1" fill="hold">
                                          <p:stCondLst>
                                            <p:cond delay="499"/>
                                          </p:stCondLst>
                                        </p:cTn>
                                        <p:tgtEl>
                                          <p:spTgt spid="28"/>
                                        </p:tgtEl>
                                        <p:attrNameLst>
                                          <p:attrName>style.visibility</p:attrName>
                                        </p:attrNameLst>
                                      </p:cBhvr>
                                      <p:to>
                                        <p:strVal val="hidden"/>
                                      </p:to>
                                    </p:set>
                                  </p:childTnLst>
                                </p:cTn>
                              </p:par>
                              <p:par>
                                <p:cTn id="219" presetID="10" presetClass="exit" presetSubtype="0" fill="hold" nodeType="withEffect">
                                  <p:stCondLst>
                                    <p:cond delay="0"/>
                                  </p:stCondLst>
                                  <p:childTnLst>
                                    <p:animEffect transition="out" filter="fade">
                                      <p:cBhvr>
                                        <p:cTn id="220" dur="500"/>
                                        <p:tgtEl>
                                          <p:spTgt spid="42"/>
                                        </p:tgtEl>
                                      </p:cBhvr>
                                    </p:animEffect>
                                    <p:set>
                                      <p:cBhvr>
                                        <p:cTn id="221" dur="1" fill="hold">
                                          <p:stCondLst>
                                            <p:cond delay="499"/>
                                          </p:stCondLst>
                                        </p:cTn>
                                        <p:tgtEl>
                                          <p:spTgt spid="42"/>
                                        </p:tgtEl>
                                        <p:attrNameLst>
                                          <p:attrName>style.visibility</p:attrName>
                                        </p:attrNameLst>
                                      </p:cBhvr>
                                      <p:to>
                                        <p:strVal val="hidden"/>
                                      </p:to>
                                    </p:set>
                                  </p:childTnLst>
                                </p:cTn>
                              </p:par>
                              <p:par>
                                <p:cTn id="222" presetID="10" presetClass="exit" presetSubtype="0" fill="hold" nodeType="withEffect">
                                  <p:stCondLst>
                                    <p:cond delay="0"/>
                                  </p:stCondLst>
                                  <p:childTnLst>
                                    <p:animEffect transition="out" filter="fade">
                                      <p:cBhvr>
                                        <p:cTn id="223" dur="500"/>
                                        <p:tgtEl>
                                          <p:spTgt spid="11"/>
                                        </p:tgtEl>
                                      </p:cBhvr>
                                    </p:animEffect>
                                    <p:set>
                                      <p:cBhvr>
                                        <p:cTn id="224" dur="1" fill="hold">
                                          <p:stCondLst>
                                            <p:cond delay="499"/>
                                          </p:stCondLst>
                                        </p:cTn>
                                        <p:tgtEl>
                                          <p:spTgt spid="11"/>
                                        </p:tgtEl>
                                        <p:attrNameLst>
                                          <p:attrName>style.visibility</p:attrName>
                                        </p:attrNameLst>
                                      </p:cBhvr>
                                      <p:to>
                                        <p:strVal val="hidden"/>
                                      </p:to>
                                    </p:set>
                                  </p:childTnLst>
                                </p:cTn>
                              </p:par>
                              <p:par>
                                <p:cTn id="225" presetID="10" presetClass="exit" presetSubtype="0" fill="hold" nodeType="withEffect">
                                  <p:stCondLst>
                                    <p:cond delay="0"/>
                                  </p:stCondLst>
                                  <p:childTnLst>
                                    <p:animEffect transition="out" filter="fade">
                                      <p:cBhvr>
                                        <p:cTn id="226" dur="500"/>
                                        <p:tgtEl>
                                          <p:spTgt spid="12"/>
                                        </p:tgtEl>
                                      </p:cBhvr>
                                    </p:animEffect>
                                    <p:set>
                                      <p:cBhvr>
                                        <p:cTn id="227" dur="1" fill="hold">
                                          <p:stCondLst>
                                            <p:cond delay="499"/>
                                          </p:stCondLst>
                                        </p:cTn>
                                        <p:tgtEl>
                                          <p:spTgt spid="12"/>
                                        </p:tgtEl>
                                        <p:attrNameLst>
                                          <p:attrName>style.visibility</p:attrName>
                                        </p:attrNameLst>
                                      </p:cBhvr>
                                      <p:to>
                                        <p:strVal val="hidden"/>
                                      </p:to>
                                    </p:set>
                                  </p:childTnLst>
                                </p:cTn>
                              </p:par>
                              <p:par>
                                <p:cTn id="228" presetID="10" presetClass="exit" presetSubtype="0" fill="hold" grpId="0" nodeType="withEffect">
                                  <p:stCondLst>
                                    <p:cond delay="0"/>
                                  </p:stCondLst>
                                  <p:childTnLst>
                                    <p:animEffect transition="out" filter="fade">
                                      <p:cBhvr>
                                        <p:cTn id="229" dur="500"/>
                                        <p:tgtEl>
                                          <p:spTgt spid="13"/>
                                        </p:tgtEl>
                                      </p:cBhvr>
                                    </p:animEffect>
                                    <p:set>
                                      <p:cBhvr>
                                        <p:cTn id="230" dur="1" fill="hold">
                                          <p:stCondLst>
                                            <p:cond delay="499"/>
                                          </p:stCondLst>
                                        </p:cTn>
                                        <p:tgtEl>
                                          <p:spTgt spid="13"/>
                                        </p:tgtEl>
                                        <p:attrNameLst>
                                          <p:attrName>style.visibility</p:attrName>
                                        </p:attrNameLst>
                                      </p:cBhvr>
                                      <p:to>
                                        <p:strVal val="hidden"/>
                                      </p:to>
                                    </p:set>
                                  </p:childTnLst>
                                </p:cTn>
                              </p:par>
                              <p:par>
                                <p:cTn id="231" presetID="10" presetClass="exit" presetSubtype="0" fill="hold" grpId="0" nodeType="withEffect">
                                  <p:stCondLst>
                                    <p:cond delay="0"/>
                                  </p:stCondLst>
                                  <p:childTnLst>
                                    <p:animEffect transition="out" filter="fade">
                                      <p:cBhvr>
                                        <p:cTn id="232" dur="500"/>
                                        <p:tgtEl>
                                          <p:spTgt spid="14"/>
                                        </p:tgtEl>
                                      </p:cBhvr>
                                    </p:animEffect>
                                    <p:set>
                                      <p:cBhvr>
                                        <p:cTn id="233" dur="1" fill="hold">
                                          <p:stCondLst>
                                            <p:cond delay="499"/>
                                          </p:stCondLst>
                                        </p:cTn>
                                        <p:tgtEl>
                                          <p:spTgt spid="14"/>
                                        </p:tgtEl>
                                        <p:attrNameLst>
                                          <p:attrName>style.visibility</p:attrName>
                                        </p:attrNameLst>
                                      </p:cBhvr>
                                      <p:to>
                                        <p:strVal val="hidden"/>
                                      </p:to>
                                    </p:set>
                                  </p:childTnLst>
                                </p:cTn>
                              </p:par>
                              <p:par>
                                <p:cTn id="234" presetID="10" presetClass="exit" presetSubtype="0" fill="hold" grpId="0" nodeType="withEffect">
                                  <p:stCondLst>
                                    <p:cond delay="0"/>
                                  </p:stCondLst>
                                  <p:childTnLst>
                                    <p:animEffect transition="out" filter="fade">
                                      <p:cBhvr>
                                        <p:cTn id="235" dur="500"/>
                                        <p:tgtEl>
                                          <p:spTgt spid="15"/>
                                        </p:tgtEl>
                                      </p:cBhvr>
                                    </p:animEffect>
                                    <p:set>
                                      <p:cBhvr>
                                        <p:cTn id="236" dur="1" fill="hold">
                                          <p:stCondLst>
                                            <p:cond delay="499"/>
                                          </p:stCondLst>
                                        </p:cTn>
                                        <p:tgtEl>
                                          <p:spTgt spid="15"/>
                                        </p:tgtEl>
                                        <p:attrNameLst>
                                          <p:attrName>style.visibility</p:attrName>
                                        </p:attrNameLst>
                                      </p:cBhvr>
                                      <p:to>
                                        <p:strVal val="hidden"/>
                                      </p:to>
                                    </p:set>
                                  </p:childTnLst>
                                </p:cTn>
                              </p:par>
                              <p:par>
                                <p:cTn id="237" presetID="10" presetClass="exit" presetSubtype="0" fill="hold" grpId="0" nodeType="withEffect">
                                  <p:stCondLst>
                                    <p:cond delay="0"/>
                                  </p:stCondLst>
                                  <p:childTnLst>
                                    <p:animEffect transition="out" filter="fade">
                                      <p:cBhvr>
                                        <p:cTn id="238" dur="500"/>
                                        <p:tgtEl>
                                          <p:spTgt spid="16"/>
                                        </p:tgtEl>
                                      </p:cBhvr>
                                    </p:animEffect>
                                    <p:set>
                                      <p:cBhvr>
                                        <p:cTn id="239" dur="1" fill="hold">
                                          <p:stCondLst>
                                            <p:cond delay="499"/>
                                          </p:stCondLst>
                                        </p:cTn>
                                        <p:tgtEl>
                                          <p:spTgt spid="16"/>
                                        </p:tgtEl>
                                        <p:attrNameLst>
                                          <p:attrName>style.visibility</p:attrName>
                                        </p:attrNameLst>
                                      </p:cBhvr>
                                      <p:to>
                                        <p:strVal val="hidden"/>
                                      </p:to>
                                    </p:set>
                                  </p:childTnLst>
                                </p:cTn>
                              </p:par>
                              <p:par>
                                <p:cTn id="240" presetID="10" presetClass="exit" presetSubtype="0" fill="hold" grpId="0" nodeType="withEffect">
                                  <p:stCondLst>
                                    <p:cond delay="0"/>
                                  </p:stCondLst>
                                  <p:childTnLst>
                                    <p:animEffect transition="out" filter="fade">
                                      <p:cBhvr>
                                        <p:cTn id="241" dur="500"/>
                                        <p:tgtEl>
                                          <p:spTgt spid="17"/>
                                        </p:tgtEl>
                                      </p:cBhvr>
                                    </p:animEffect>
                                    <p:set>
                                      <p:cBhvr>
                                        <p:cTn id="242" dur="1" fill="hold">
                                          <p:stCondLst>
                                            <p:cond delay="499"/>
                                          </p:stCondLst>
                                        </p:cTn>
                                        <p:tgtEl>
                                          <p:spTgt spid="17"/>
                                        </p:tgtEl>
                                        <p:attrNameLst>
                                          <p:attrName>style.visibility</p:attrName>
                                        </p:attrNameLst>
                                      </p:cBhvr>
                                      <p:to>
                                        <p:strVal val="hidden"/>
                                      </p:to>
                                    </p:set>
                                  </p:childTnLst>
                                </p:cTn>
                              </p:par>
                              <p:par>
                                <p:cTn id="243" presetID="10" presetClass="exit" presetSubtype="0" fill="hold" grpId="0" nodeType="withEffect">
                                  <p:stCondLst>
                                    <p:cond delay="0"/>
                                  </p:stCondLst>
                                  <p:childTnLst>
                                    <p:animEffect transition="out" filter="fade">
                                      <p:cBhvr>
                                        <p:cTn id="244" dur="500"/>
                                        <p:tgtEl>
                                          <p:spTgt spid="18"/>
                                        </p:tgtEl>
                                      </p:cBhvr>
                                    </p:animEffect>
                                    <p:set>
                                      <p:cBhvr>
                                        <p:cTn id="245" dur="1" fill="hold">
                                          <p:stCondLst>
                                            <p:cond delay="499"/>
                                          </p:stCondLst>
                                        </p:cTn>
                                        <p:tgtEl>
                                          <p:spTgt spid="18"/>
                                        </p:tgtEl>
                                        <p:attrNameLst>
                                          <p:attrName>style.visibility</p:attrName>
                                        </p:attrNameLst>
                                      </p:cBhvr>
                                      <p:to>
                                        <p:strVal val="hidden"/>
                                      </p:to>
                                    </p:set>
                                  </p:childTnLst>
                                </p:cTn>
                              </p:par>
                              <p:par>
                                <p:cTn id="246" presetID="10" presetClass="entr" presetSubtype="0" fill="hold" nodeType="withEffect">
                                  <p:stCondLst>
                                    <p:cond delay="250"/>
                                  </p:stCondLst>
                                  <p:childTnLst>
                                    <p:set>
                                      <p:cBhvr>
                                        <p:cTn id="247" dur="1" fill="hold">
                                          <p:stCondLst>
                                            <p:cond delay="0"/>
                                          </p:stCondLst>
                                        </p:cTn>
                                        <p:tgtEl>
                                          <p:spTgt spid="57"/>
                                        </p:tgtEl>
                                        <p:attrNameLst>
                                          <p:attrName>style.visibility</p:attrName>
                                        </p:attrNameLst>
                                      </p:cBhvr>
                                      <p:to>
                                        <p:strVal val="visible"/>
                                      </p:to>
                                    </p:set>
                                    <p:animEffect transition="in" filter="fade">
                                      <p:cBhvr>
                                        <p:cTn id="24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12"/>
          <p:cNvSpPr txBox="1">
            <a:spLocks/>
          </p:cNvSpPr>
          <p:nvPr>
            <p:custDataLst>
              <p:tags r:id="rId1"/>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
        <p:nvSpPr>
          <p:cNvPr id="12" name="Espace réservé du contenu 13"/>
          <p:cNvSpPr txBox="1">
            <a:spLocks/>
          </p:cNvSpPr>
          <p:nvPr>
            <p:custDataLst>
              <p:tags r:id="rId2"/>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Les gestes</a:t>
            </a:r>
          </a:p>
          <a:p>
            <a:pPr>
              <a:buClr>
                <a:srgbClr val="9A5315"/>
              </a:buClr>
            </a:pPr>
            <a:endParaRPr lang="fr-FR" sz="2200" noProof="1">
              <a:solidFill>
                <a:schemeClr val="tx1">
                  <a:lumMod val="50000"/>
                </a:schemeClr>
              </a:solidFill>
              <a:latin typeface="Calibri" panose="020F0502020204030204" pitchFamily="34" charset="0"/>
            </a:endParaRPr>
          </a:p>
          <a:p>
            <a:pPr marL="0" indent="0">
              <a:buClr>
                <a:srgbClr val="9A5315"/>
              </a:buClr>
              <a:buNone/>
            </a:pPr>
            <a:endParaRPr lang="fr-FR" sz="2200" noProof="1">
              <a:solidFill>
                <a:schemeClr val="tx1">
                  <a:lumMod val="50000"/>
                </a:schemeClr>
              </a:solidFill>
              <a:latin typeface="Calibri" panose="020F0502020204030204" pitchFamily="34" charset="0"/>
            </a:endParaRPr>
          </a:p>
          <a:p>
            <a:pPr marL="0" indent="0">
              <a:buClr>
                <a:srgbClr val="9A5315"/>
              </a:buClr>
              <a:buNone/>
            </a:pPr>
            <a:endParaRPr lang="fr-FR" sz="2200" noProof="1" smtClean="0">
              <a:solidFill>
                <a:schemeClr val="tx1">
                  <a:lumMod val="50000"/>
                </a:schemeClr>
              </a:solidFill>
              <a:latin typeface="Calibri" panose="020F0502020204030204" pitchFamily="34" charset="0"/>
            </a:endParaRPr>
          </a:p>
        </p:txBody>
      </p:sp>
      <p:pic>
        <p:nvPicPr>
          <p:cNvPr id="9" name="Imag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4751" y="4781644"/>
            <a:ext cx="1250950" cy="1844675"/>
          </a:xfrm>
          <a:prstGeom prst="rect">
            <a:avLst/>
          </a:prstGeom>
        </p:spPr>
      </p:pic>
      <p:pic>
        <p:nvPicPr>
          <p:cNvPr id="14" name="Image 13"/>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1421109" y="2725269"/>
            <a:ext cx="1827886" cy="1840687"/>
          </a:xfrm>
          <a:prstGeom prst="rect">
            <a:avLst/>
          </a:prstGeom>
        </p:spPr>
      </p:pic>
      <p:pic>
        <p:nvPicPr>
          <p:cNvPr id="15" name="Imag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6308" y="4659846"/>
            <a:ext cx="1477713" cy="1549446"/>
          </a:xfrm>
          <a:prstGeom prst="rect">
            <a:avLst/>
          </a:prstGeom>
        </p:spPr>
      </p:pic>
      <p:pic>
        <p:nvPicPr>
          <p:cNvPr id="16" name="Imag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19165" y="1559315"/>
            <a:ext cx="1445769" cy="1495882"/>
          </a:xfrm>
          <a:prstGeom prst="rect">
            <a:avLst/>
          </a:prstGeom>
        </p:spPr>
      </p:pic>
      <p:pic>
        <p:nvPicPr>
          <p:cNvPr id="18" name="Imag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74628" y="4557900"/>
            <a:ext cx="2371586" cy="2289096"/>
          </a:xfrm>
          <a:prstGeom prst="rect">
            <a:avLst/>
          </a:prstGeom>
        </p:spPr>
      </p:pic>
      <p:pic>
        <p:nvPicPr>
          <p:cNvPr id="19" name="Imag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897026" y="2725269"/>
            <a:ext cx="1828800" cy="1647825"/>
          </a:xfrm>
          <a:prstGeom prst="rect">
            <a:avLst/>
          </a:prstGeom>
        </p:spPr>
      </p:pic>
      <p:sp>
        <p:nvSpPr>
          <p:cNvPr id="20" name="ZoneTexte 19"/>
          <p:cNvSpPr txBox="1"/>
          <p:nvPr/>
        </p:nvSpPr>
        <p:spPr>
          <a:xfrm>
            <a:off x="481350" y="5357026"/>
            <a:ext cx="1855449"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Végétalisation</a:t>
            </a:r>
            <a:endParaRPr lang="fr-CA" sz="2200" dirty="0">
              <a:solidFill>
                <a:schemeClr val="tx1">
                  <a:lumMod val="50000"/>
                </a:schemeClr>
              </a:solidFill>
              <a:latin typeface="Calibri" panose="020F0502020204030204" pitchFamily="34" charset="0"/>
            </a:endParaRPr>
          </a:p>
        </p:txBody>
      </p:sp>
      <p:sp>
        <p:nvSpPr>
          <p:cNvPr id="21" name="ZoneTexte 20"/>
          <p:cNvSpPr txBox="1"/>
          <p:nvPr/>
        </p:nvSpPr>
        <p:spPr>
          <a:xfrm>
            <a:off x="255675" y="3339151"/>
            <a:ext cx="1457011" cy="769441"/>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Transports actifs</a:t>
            </a:r>
            <a:endParaRPr lang="fr-CA" sz="2200" dirty="0">
              <a:solidFill>
                <a:schemeClr val="tx1">
                  <a:lumMod val="50000"/>
                </a:schemeClr>
              </a:solidFill>
              <a:latin typeface="Calibri" panose="020F0502020204030204" pitchFamily="34" charset="0"/>
            </a:endParaRPr>
          </a:p>
        </p:txBody>
      </p:sp>
      <p:sp>
        <p:nvSpPr>
          <p:cNvPr id="22" name="ZoneTexte 21"/>
          <p:cNvSpPr txBox="1"/>
          <p:nvPr/>
        </p:nvSpPr>
        <p:spPr>
          <a:xfrm>
            <a:off x="4390250" y="4007568"/>
            <a:ext cx="2384377" cy="769441"/>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Alimentation saine et écologique</a:t>
            </a:r>
          </a:p>
        </p:txBody>
      </p:sp>
      <p:sp>
        <p:nvSpPr>
          <p:cNvPr id="23" name="ZoneTexte 22"/>
          <p:cNvSpPr txBox="1"/>
          <p:nvPr/>
        </p:nvSpPr>
        <p:spPr>
          <a:xfrm>
            <a:off x="8932665" y="5111403"/>
            <a:ext cx="1903408" cy="769441"/>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Économiser l’énergie</a:t>
            </a:r>
          </a:p>
        </p:txBody>
      </p:sp>
      <p:sp>
        <p:nvSpPr>
          <p:cNvPr id="24" name="ZoneTexte 23"/>
          <p:cNvSpPr txBox="1"/>
          <p:nvPr/>
        </p:nvSpPr>
        <p:spPr>
          <a:xfrm>
            <a:off x="8523925" y="1626688"/>
            <a:ext cx="1903408" cy="1107996"/>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Recyclage et réduction des déchets</a:t>
            </a:r>
          </a:p>
        </p:txBody>
      </p:sp>
      <p:pic>
        <p:nvPicPr>
          <p:cNvPr id="25" name="Image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210424" y="2005926"/>
            <a:ext cx="1638300" cy="1828800"/>
          </a:xfrm>
          <a:prstGeom prst="rect">
            <a:avLst/>
          </a:prstGeom>
        </p:spPr>
      </p:pic>
      <p:sp>
        <p:nvSpPr>
          <p:cNvPr id="26" name="ZoneTexte 25"/>
          <p:cNvSpPr txBox="1"/>
          <p:nvPr/>
        </p:nvSpPr>
        <p:spPr>
          <a:xfrm>
            <a:off x="4543860" y="2005926"/>
            <a:ext cx="2093599" cy="1107996"/>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Prendre soin des écosystèmes et de la planète</a:t>
            </a:r>
          </a:p>
        </p:txBody>
      </p:sp>
    </p:spTree>
    <p:extLst>
      <p:ext uri="{BB962C8B-B14F-4D97-AF65-F5344CB8AC3E}">
        <p14:creationId xmlns:p14="http://schemas.microsoft.com/office/powerpoint/2010/main" val="159034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12"/>
          <p:cNvSpPr txBox="1">
            <a:spLocks/>
          </p:cNvSpPr>
          <p:nvPr>
            <p:custDataLst>
              <p:tags r:id="rId1"/>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
        <p:nvSpPr>
          <p:cNvPr id="12" name="Espace réservé du contenu 13"/>
          <p:cNvSpPr txBox="1">
            <a:spLocks/>
          </p:cNvSpPr>
          <p:nvPr>
            <p:custDataLst>
              <p:tags r:id="rId2"/>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Planter des arbres</a:t>
            </a:r>
          </a:p>
          <a:p>
            <a:pPr>
              <a:buClr>
                <a:srgbClr val="9A5315"/>
              </a:buClr>
            </a:pPr>
            <a:endParaRPr lang="fr-FR" noProof="1">
              <a:solidFill>
                <a:schemeClr val="tx1">
                  <a:lumMod val="50000"/>
                </a:schemeClr>
              </a:solidFill>
            </a:endParaRPr>
          </a:p>
          <a:p>
            <a:pPr marL="0" indent="0">
              <a:buClr>
                <a:srgbClr val="9A5315"/>
              </a:buClr>
              <a:buNone/>
            </a:pPr>
            <a:endParaRPr lang="fr-FR" noProof="1">
              <a:solidFill>
                <a:schemeClr val="tx1">
                  <a:lumMod val="50000"/>
                </a:schemeClr>
              </a:solidFill>
            </a:endParaRPr>
          </a:p>
          <a:p>
            <a:pPr marL="0" indent="0">
              <a:buClr>
                <a:srgbClr val="9A5315"/>
              </a:buClr>
              <a:buNone/>
            </a:pPr>
            <a:endParaRPr lang="fr-FR" noProof="1" smtClean="0">
              <a:solidFill>
                <a:schemeClr val="tx1">
                  <a:lumMod val="50000"/>
                </a:schemeClr>
              </a:solidFill>
            </a:endParaRPr>
          </a:p>
        </p:txBody>
      </p:sp>
      <p:pic>
        <p:nvPicPr>
          <p:cNvPr id="9" name="Imag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6669" y="2269836"/>
            <a:ext cx="2300289" cy="3392051"/>
          </a:xfrm>
          <a:prstGeom prst="rect">
            <a:avLst/>
          </a:prstGeom>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82732" y="1380366"/>
            <a:ext cx="2206605" cy="2206605"/>
          </a:xfrm>
          <a:prstGeom prst="rect">
            <a:avLst/>
          </a:prstGeom>
        </p:spPr>
      </p:pic>
      <p:pic>
        <p:nvPicPr>
          <p:cNvPr id="3" name="Imag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8492" y="2098223"/>
            <a:ext cx="2322720" cy="2322720"/>
          </a:xfrm>
          <a:prstGeom prst="rect">
            <a:avLst/>
          </a:prstGeom>
        </p:spPr>
      </p:pic>
      <p:pic>
        <p:nvPicPr>
          <p:cNvPr id="4" name="Imag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20492" y="721444"/>
            <a:ext cx="1985520" cy="2902857"/>
          </a:xfrm>
          <a:prstGeom prst="rect">
            <a:avLst/>
          </a:prstGeom>
        </p:spPr>
      </p:pic>
      <p:pic>
        <p:nvPicPr>
          <p:cNvPr id="5" name="Imag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68705" y="2483668"/>
            <a:ext cx="2173880" cy="3222171"/>
          </a:xfrm>
          <a:prstGeom prst="rect">
            <a:avLst/>
          </a:prstGeom>
        </p:spPr>
      </p:pic>
      <p:pic>
        <p:nvPicPr>
          <p:cNvPr id="6" name="Imag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62540" y="4537364"/>
            <a:ext cx="2686619" cy="2331985"/>
          </a:xfrm>
          <a:prstGeom prst="rect">
            <a:avLst/>
          </a:prstGeom>
        </p:spPr>
      </p:pic>
      <p:pic>
        <p:nvPicPr>
          <p:cNvPr id="7" name="Image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15036" y="2383815"/>
            <a:ext cx="2005127" cy="2676844"/>
          </a:xfrm>
          <a:prstGeom prst="rect">
            <a:avLst/>
          </a:prstGeom>
        </p:spPr>
      </p:pic>
      <p:pic>
        <p:nvPicPr>
          <p:cNvPr id="8" name="Image 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923552" y="4202970"/>
            <a:ext cx="2489692" cy="2489692"/>
          </a:xfrm>
          <a:prstGeom prst="rect">
            <a:avLst/>
          </a:prstGeom>
        </p:spPr>
      </p:pic>
      <p:pic>
        <p:nvPicPr>
          <p:cNvPr id="11" name="Image 1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1048" y="2269836"/>
            <a:ext cx="3512087" cy="3512087"/>
          </a:xfrm>
          <a:prstGeom prst="rect">
            <a:avLst/>
          </a:prstGeom>
        </p:spPr>
      </p:pic>
      <p:pic>
        <p:nvPicPr>
          <p:cNvPr id="13" name="Image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2757" y="3405864"/>
            <a:ext cx="1723067" cy="2953830"/>
          </a:xfrm>
          <a:prstGeom prst="rect">
            <a:avLst/>
          </a:prstGeom>
        </p:spPr>
      </p:pic>
    </p:spTree>
    <p:extLst>
      <p:ext uri="{BB962C8B-B14F-4D97-AF65-F5344CB8AC3E}">
        <p14:creationId xmlns:p14="http://schemas.microsoft.com/office/powerpoint/2010/main" val="155008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7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nodeType="withEffect">
                                  <p:stCondLst>
                                    <p:cond delay="125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25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42" presetClass="entr" presetSubtype="0" fill="hold" nodeType="withEffect">
                                  <p:stCondLst>
                                    <p:cond delay="4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13"/>
          <p:cNvSpPr txBox="1">
            <a:spLocks/>
          </p:cNvSpPr>
          <p:nvPr>
            <p:custDataLst>
              <p:tags r:id="rId1"/>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chemeClr val="tx1">
                  <a:lumMod val="50000"/>
                </a:schemeClr>
              </a:buClr>
            </a:pPr>
            <a:r>
              <a:rPr lang="fr-FR" noProof="1" smtClean="0">
                <a:solidFill>
                  <a:schemeClr val="tx1">
                    <a:lumMod val="50000"/>
                  </a:schemeClr>
                </a:solidFill>
                <a:latin typeface="Calibri" panose="020F0502020204030204" pitchFamily="34" charset="0"/>
              </a:rPr>
              <a:t>Se déplacer autrement</a:t>
            </a:r>
          </a:p>
          <a:p>
            <a:pPr>
              <a:buClr>
                <a:srgbClr val="9A5315"/>
              </a:buClr>
            </a:pPr>
            <a:endParaRPr lang="fr-FR" sz="2200" noProof="1">
              <a:solidFill>
                <a:schemeClr val="tx1">
                  <a:lumMod val="50000"/>
                </a:schemeClr>
              </a:solidFill>
              <a:latin typeface="Calibri" panose="020F0502020204030204" pitchFamily="34" charset="0"/>
            </a:endParaRPr>
          </a:p>
        </p:txBody>
      </p:sp>
      <p:pic>
        <p:nvPicPr>
          <p:cNvPr id="7" name="Image 6"/>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760871" y="2760503"/>
            <a:ext cx="1827886" cy="1840687"/>
          </a:xfrm>
          <a:prstGeom prst="rect">
            <a:avLst/>
          </a:prstGeom>
        </p:spPr>
      </p:pic>
      <p:sp>
        <p:nvSpPr>
          <p:cNvPr id="9" name="ZoneTexte 8"/>
          <p:cNvSpPr txBox="1"/>
          <p:nvPr>
            <p:custDataLst>
              <p:tags r:id="rId3"/>
            </p:custDataLst>
          </p:nvPr>
        </p:nvSpPr>
        <p:spPr>
          <a:xfrm>
            <a:off x="1160330" y="4850902"/>
            <a:ext cx="1028967"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Le vélo</a:t>
            </a:r>
            <a:endParaRPr lang="fr-CA" sz="2200" dirty="0">
              <a:solidFill>
                <a:schemeClr val="tx1">
                  <a:lumMod val="50000"/>
                </a:schemeClr>
              </a:solidFill>
              <a:latin typeface="Calibri" panose="020F0502020204030204" pitchFamily="34" charset="0"/>
            </a:endParaRPr>
          </a:p>
        </p:txBody>
      </p:sp>
      <p:sp>
        <p:nvSpPr>
          <p:cNvPr id="12" name="ZoneTexte 11"/>
          <p:cNvSpPr txBox="1"/>
          <p:nvPr>
            <p:custDataLst>
              <p:tags r:id="rId4"/>
            </p:custDataLst>
          </p:nvPr>
        </p:nvSpPr>
        <p:spPr>
          <a:xfrm>
            <a:off x="3827490" y="4855643"/>
            <a:ext cx="1518149"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La marche</a:t>
            </a:r>
            <a:endParaRPr lang="fr-CA" sz="2200" dirty="0">
              <a:solidFill>
                <a:schemeClr val="tx1">
                  <a:lumMod val="50000"/>
                </a:schemeClr>
              </a:solidFill>
              <a:latin typeface="Calibri" panose="020F0502020204030204" pitchFamily="34" charset="0"/>
            </a:endParaRPr>
          </a:p>
        </p:txBody>
      </p:sp>
      <p:sp>
        <p:nvSpPr>
          <p:cNvPr id="13" name="ZoneTexte 12"/>
          <p:cNvSpPr txBox="1"/>
          <p:nvPr>
            <p:custDataLst>
              <p:tags r:id="rId5"/>
            </p:custDataLst>
          </p:nvPr>
        </p:nvSpPr>
        <p:spPr>
          <a:xfrm>
            <a:off x="6477662" y="4850902"/>
            <a:ext cx="2057367" cy="769441"/>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Le bus scolaire</a:t>
            </a:r>
          </a:p>
          <a:p>
            <a:endParaRPr lang="fr-CA" sz="2200" dirty="0">
              <a:solidFill>
                <a:schemeClr val="tx1">
                  <a:lumMod val="50000"/>
                </a:schemeClr>
              </a:solidFill>
              <a:latin typeface="Calibri" panose="020F0502020204030204" pitchFamily="34" charset="0"/>
            </a:endParaRPr>
          </a:p>
        </p:txBody>
      </p:sp>
      <p:sp>
        <p:nvSpPr>
          <p:cNvPr id="14" name="ZoneTexte 13"/>
          <p:cNvSpPr txBox="1"/>
          <p:nvPr>
            <p:custDataLst>
              <p:tags r:id="rId6"/>
            </p:custDataLst>
          </p:nvPr>
        </p:nvSpPr>
        <p:spPr>
          <a:xfrm>
            <a:off x="9448972" y="4850902"/>
            <a:ext cx="1985795"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Le covoiturage</a:t>
            </a:r>
            <a:endParaRPr lang="fr-CA" sz="2200" dirty="0">
              <a:solidFill>
                <a:schemeClr val="tx1">
                  <a:lumMod val="50000"/>
                </a:schemeClr>
              </a:solidFill>
              <a:latin typeface="Calibri" panose="020F0502020204030204" pitchFamily="34" charset="0"/>
            </a:endParaRPr>
          </a:p>
        </p:txBody>
      </p:sp>
      <p:pic>
        <p:nvPicPr>
          <p:cNvPr id="21" name="Imag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6473881" y="3128617"/>
            <a:ext cx="2166769" cy="1104458"/>
          </a:xfrm>
          <a:prstGeom prst="rect">
            <a:avLst/>
          </a:prstGeom>
        </p:spPr>
      </p:pic>
      <p:pic>
        <p:nvPicPr>
          <p:cNvPr id="35" name="Image 3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55555" y="2914997"/>
            <a:ext cx="1517055" cy="1531698"/>
          </a:xfrm>
          <a:prstGeom prst="rect">
            <a:avLst/>
          </a:prstGeom>
        </p:spPr>
      </p:pic>
      <p:pic>
        <p:nvPicPr>
          <p:cNvPr id="45" name="Image 4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394708" y="3062048"/>
            <a:ext cx="2164268" cy="1237595"/>
          </a:xfrm>
          <a:prstGeom prst="rect">
            <a:avLst/>
          </a:prstGeom>
        </p:spPr>
      </p:pic>
      <p:pic>
        <p:nvPicPr>
          <p:cNvPr id="46" name="Image 4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399796" y="2704713"/>
            <a:ext cx="1828571" cy="1828571"/>
          </a:xfrm>
          <a:prstGeom prst="rect">
            <a:avLst/>
          </a:prstGeom>
        </p:spPr>
      </p:pic>
      <p:sp>
        <p:nvSpPr>
          <p:cNvPr id="47" name="ZoneTexte 46"/>
          <p:cNvSpPr txBox="1"/>
          <p:nvPr/>
        </p:nvSpPr>
        <p:spPr>
          <a:xfrm>
            <a:off x="1217614" y="1904999"/>
            <a:ext cx="6936356" cy="461665"/>
          </a:xfrm>
          <a:prstGeom prst="rect">
            <a:avLst/>
          </a:prstGeom>
          <a:noFill/>
        </p:spPr>
        <p:txBody>
          <a:bodyPr wrap="square" rtlCol="0">
            <a:spAutoFit/>
          </a:bodyPr>
          <a:lstStyle/>
          <a:p>
            <a:pPr marL="285750" indent="-285750">
              <a:buFont typeface="Arial" panose="020B0604020202020204" pitchFamily="34" charset="0"/>
              <a:buChar char="•"/>
            </a:pPr>
            <a:r>
              <a:rPr lang="fr-CA" sz="2400" dirty="0" smtClean="0">
                <a:solidFill>
                  <a:schemeClr val="tx1">
                    <a:lumMod val="50000"/>
                  </a:schemeClr>
                </a:solidFill>
                <a:latin typeface="Calibri" panose="020F0502020204030204" pitchFamily="34" charset="0"/>
              </a:rPr>
              <a:t>Les émissions de CO2 pour 1 kilomètre  </a:t>
            </a:r>
            <a:endParaRPr lang="fr-CA" sz="2400" dirty="0">
              <a:solidFill>
                <a:schemeClr val="tx1">
                  <a:lumMod val="50000"/>
                </a:schemeClr>
              </a:solidFill>
              <a:latin typeface="Calibri" panose="020F0502020204030204" pitchFamily="34" charset="0"/>
            </a:endParaRPr>
          </a:p>
        </p:txBody>
      </p:sp>
      <p:sp>
        <p:nvSpPr>
          <p:cNvPr id="56" name="Organigramme : Connecteur 55"/>
          <p:cNvSpPr/>
          <p:nvPr/>
        </p:nvSpPr>
        <p:spPr>
          <a:xfrm>
            <a:off x="6960560" y="4980636"/>
            <a:ext cx="1193410" cy="1173886"/>
          </a:xfrm>
          <a:prstGeom prst="flowChartConnector">
            <a:avLst/>
          </a:prstGeom>
          <a:solidFill>
            <a:schemeClr val="bg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fr-CA" sz="2800" dirty="0" smtClean="0">
                <a:latin typeface="Calibri" panose="020F0502020204030204" pitchFamily="34" charset="0"/>
              </a:rPr>
              <a:t>70 g</a:t>
            </a:r>
            <a:endParaRPr lang="fr-CA" sz="2800" dirty="0">
              <a:latin typeface="Calibri" panose="020F0502020204030204" pitchFamily="34" charset="0"/>
            </a:endParaRPr>
          </a:p>
        </p:txBody>
      </p:sp>
      <p:sp>
        <p:nvSpPr>
          <p:cNvPr id="57" name="Organigramme : Connecteur 56"/>
          <p:cNvSpPr/>
          <p:nvPr/>
        </p:nvSpPr>
        <p:spPr>
          <a:xfrm>
            <a:off x="9246206" y="4500217"/>
            <a:ext cx="2135750" cy="2051313"/>
          </a:xfrm>
          <a:prstGeom prst="flowChartConnector">
            <a:avLst/>
          </a:prstGeom>
          <a:solidFill>
            <a:schemeClr val="bg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fr-CA" sz="4400" dirty="0" smtClean="0">
                <a:latin typeface="Calibri" panose="020F0502020204030204" pitchFamily="34" charset="0"/>
              </a:rPr>
              <a:t>210 g</a:t>
            </a:r>
            <a:endParaRPr lang="fr-CA" sz="4400" dirty="0">
              <a:latin typeface="Calibri" panose="020F0502020204030204" pitchFamily="34" charset="0"/>
            </a:endParaRPr>
          </a:p>
        </p:txBody>
      </p:sp>
      <p:sp>
        <p:nvSpPr>
          <p:cNvPr id="18" name="Titre 12"/>
          <p:cNvSpPr txBox="1">
            <a:spLocks/>
          </p:cNvSpPr>
          <p:nvPr>
            <p:custDataLst>
              <p:tags r:id="rId7"/>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Tree>
    <p:extLst>
      <p:ext uri="{BB962C8B-B14F-4D97-AF65-F5344CB8AC3E}">
        <p14:creationId xmlns:p14="http://schemas.microsoft.com/office/powerpoint/2010/main" val="3991595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10" presetClass="exit" presetSubtype="0" fill="hold" grpId="0" nodeType="withEffect">
                                  <p:stCondLst>
                                    <p:cond delay="0"/>
                                  </p:stCondLst>
                                  <p:childTnLst>
                                    <p:animEffect transition="out" filter="fade">
                                      <p:cBhvr>
                                        <p:cTn id="56" dur="500"/>
                                        <p:tgtEl>
                                          <p:spTgt spid="11">
                                            <p:txEl>
                                              <p:pRg st="0" end="0"/>
                                            </p:txEl>
                                          </p:spTgt>
                                        </p:tgtEl>
                                      </p:cBhvr>
                                    </p:animEffect>
                                    <p:set>
                                      <p:cBhvr>
                                        <p:cTn id="57" dur="1" fill="hold">
                                          <p:stCondLst>
                                            <p:cond delay="499"/>
                                          </p:stCondLst>
                                        </p:cTn>
                                        <p:tgtEl>
                                          <p:spTgt spid="11">
                                            <p:txEl>
                                              <p:pRg st="0" end="0"/>
                                            </p:txEl>
                                          </p:spTgt>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45"/>
                                        </p:tgtEl>
                                      </p:cBhvr>
                                    </p:animEffect>
                                    <p:set>
                                      <p:cBhvr>
                                        <p:cTn id="60" dur="1" fill="hold">
                                          <p:stCondLst>
                                            <p:cond delay="499"/>
                                          </p:stCondLst>
                                        </p:cTn>
                                        <p:tgtEl>
                                          <p:spTgt spid="45"/>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35"/>
                                        </p:tgtEl>
                                      </p:cBhvr>
                                    </p:animEffect>
                                    <p:set>
                                      <p:cBhvr>
                                        <p:cTn id="63" dur="1" fill="hold">
                                          <p:stCondLst>
                                            <p:cond delay="499"/>
                                          </p:stCondLst>
                                        </p:cTn>
                                        <p:tgtEl>
                                          <p:spTgt spid="3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3"/>
                                        </p:tgtEl>
                                      </p:cBhvr>
                                    </p:animEffect>
                                    <p:set>
                                      <p:cBhvr>
                                        <p:cTn id="72" dur="1" fill="hold">
                                          <p:stCondLst>
                                            <p:cond delay="499"/>
                                          </p:stCondLst>
                                        </p:cTn>
                                        <p:tgtEl>
                                          <p:spTgt spid="13"/>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14"/>
                                        </p:tgtEl>
                                      </p:cBhvr>
                                    </p:animEffect>
                                    <p:set>
                                      <p:cBhvr>
                                        <p:cTn id="75" dur="1" fill="hold">
                                          <p:stCondLst>
                                            <p:cond delay="499"/>
                                          </p:stCondLst>
                                        </p:cTn>
                                        <p:tgtEl>
                                          <p:spTgt spid="14"/>
                                        </p:tgtEl>
                                        <p:attrNameLst>
                                          <p:attrName>style.visibility</p:attrName>
                                        </p:attrNameLst>
                                      </p:cBhvr>
                                      <p:to>
                                        <p:strVal val="hidden"/>
                                      </p:to>
                                    </p:set>
                                  </p:childTnLst>
                                </p:cTn>
                              </p:par>
                              <p:par>
                                <p:cTn id="76" presetID="63" presetClass="path" presetSubtype="0" accel="50000" decel="50000" fill="hold" nodeType="withEffect">
                                  <p:stCondLst>
                                    <p:cond delay="0"/>
                                  </p:stCondLst>
                                  <p:childTnLst>
                                    <p:animMotion origin="layout" path="M 0 0 L 0.25 0 E" pathEditMode="relative" ptsTypes="">
                                      <p:cBhvr>
                                        <p:cTn id="77" dur="2000" fill="hold"/>
                                        <p:tgtEl>
                                          <p:spTgt spid="7"/>
                                        </p:tgtEl>
                                        <p:attrNameLst>
                                          <p:attrName>ppt_x</p:attrName>
                                          <p:attrName>ppt_y</p:attrName>
                                        </p:attrNameLst>
                                      </p:cBhvr>
                                    </p:animMotion>
                                  </p:childTnLst>
                                </p:cTn>
                              </p:par>
                              <p:par>
                                <p:cTn id="78" presetID="42" presetClass="entr" presetSubtype="0" fill="hold"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56"/>
                                        </p:tgtEl>
                                        <p:attrNameLst>
                                          <p:attrName>style.visibility</p:attrName>
                                        </p:attrNameLst>
                                      </p:cBhvr>
                                      <p:to>
                                        <p:strVal val="visible"/>
                                      </p:to>
                                    </p:set>
                                    <p:anim calcmode="lin" valueType="num">
                                      <p:cBhvr>
                                        <p:cTn id="87" dur="500" fill="hold"/>
                                        <p:tgtEl>
                                          <p:spTgt spid="56"/>
                                        </p:tgtEl>
                                        <p:attrNameLst>
                                          <p:attrName>ppt_w</p:attrName>
                                        </p:attrNameLst>
                                      </p:cBhvr>
                                      <p:tavLst>
                                        <p:tav tm="0">
                                          <p:val>
                                            <p:fltVal val="0"/>
                                          </p:val>
                                        </p:tav>
                                        <p:tav tm="100000">
                                          <p:val>
                                            <p:strVal val="#ppt_w"/>
                                          </p:val>
                                        </p:tav>
                                      </p:tavLst>
                                    </p:anim>
                                    <p:anim calcmode="lin" valueType="num">
                                      <p:cBhvr>
                                        <p:cTn id="88" dur="500" fill="hold"/>
                                        <p:tgtEl>
                                          <p:spTgt spid="56"/>
                                        </p:tgtEl>
                                        <p:attrNameLst>
                                          <p:attrName>ppt_h</p:attrName>
                                        </p:attrNameLst>
                                      </p:cBhvr>
                                      <p:tavLst>
                                        <p:tav tm="0">
                                          <p:val>
                                            <p:fltVal val="0"/>
                                          </p:val>
                                        </p:tav>
                                        <p:tav tm="100000">
                                          <p:val>
                                            <p:strVal val="#ppt_h"/>
                                          </p:val>
                                        </p:tav>
                                      </p:tavLst>
                                    </p:anim>
                                    <p:anim calcmode="lin" valueType="num">
                                      <p:cBhvr>
                                        <p:cTn id="89" dur="500" fill="hold"/>
                                        <p:tgtEl>
                                          <p:spTgt spid="56"/>
                                        </p:tgtEl>
                                        <p:attrNameLst>
                                          <p:attrName>style.rotation</p:attrName>
                                        </p:attrNameLst>
                                      </p:cBhvr>
                                      <p:tavLst>
                                        <p:tav tm="0">
                                          <p:val>
                                            <p:fltVal val="90"/>
                                          </p:val>
                                        </p:tav>
                                        <p:tav tm="100000">
                                          <p:val>
                                            <p:fltVal val="0"/>
                                          </p:val>
                                        </p:tav>
                                      </p:tavLst>
                                    </p:anim>
                                    <p:animEffect transition="in" filter="fade">
                                      <p:cBhvr>
                                        <p:cTn id="90" dur="500"/>
                                        <p:tgtEl>
                                          <p:spTgt spid="56"/>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p:cTn id="95" dur="500" fill="hold"/>
                                        <p:tgtEl>
                                          <p:spTgt spid="57"/>
                                        </p:tgtEl>
                                        <p:attrNameLst>
                                          <p:attrName>ppt_w</p:attrName>
                                        </p:attrNameLst>
                                      </p:cBhvr>
                                      <p:tavLst>
                                        <p:tav tm="0">
                                          <p:val>
                                            <p:fltVal val="0"/>
                                          </p:val>
                                        </p:tav>
                                        <p:tav tm="100000">
                                          <p:val>
                                            <p:strVal val="#ppt_w"/>
                                          </p:val>
                                        </p:tav>
                                      </p:tavLst>
                                    </p:anim>
                                    <p:anim calcmode="lin" valueType="num">
                                      <p:cBhvr>
                                        <p:cTn id="96" dur="500" fill="hold"/>
                                        <p:tgtEl>
                                          <p:spTgt spid="57"/>
                                        </p:tgtEl>
                                        <p:attrNameLst>
                                          <p:attrName>ppt_h</p:attrName>
                                        </p:attrNameLst>
                                      </p:cBhvr>
                                      <p:tavLst>
                                        <p:tav tm="0">
                                          <p:val>
                                            <p:fltVal val="0"/>
                                          </p:val>
                                        </p:tav>
                                        <p:tav tm="100000">
                                          <p:val>
                                            <p:strVal val="#ppt_h"/>
                                          </p:val>
                                        </p:tav>
                                      </p:tavLst>
                                    </p:anim>
                                    <p:anim calcmode="lin" valueType="num">
                                      <p:cBhvr>
                                        <p:cTn id="97" dur="500" fill="hold"/>
                                        <p:tgtEl>
                                          <p:spTgt spid="57"/>
                                        </p:tgtEl>
                                        <p:attrNameLst>
                                          <p:attrName>style.rotation</p:attrName>
                                        </p:attrNameLst>
                                      </p:cBhvr>
                                      <p:tavLst>
                                        <p:tav tm="0">
                                          <p:val>
                                            <p:fltVal val="90"/>
                                          </p:val>
                                        </p:tav>
                                        <p:tav tm="100000">
                                          <p:val>
                                            <p:fltVal val="0"/>
                                          </p:val>
                                        </p:tav>
                                      </p:tavLst>
                                    </p:anim>
                                    <p:animEffect transition="in" filter="fade">
                                      <p:cBhvr>
                                        <p:cTn id="9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9" grpId="0"/>
      <p:bldP spid="9" grpId="1"/>
      <p:bldP spid="12" grpId="0"/>
      <p:bldP spid="12" grpId="1"/>
      <p:bldP spid="13" grpId="0"/>
      <p:bldP spid="13" grpId="1"/>
      <p:bldP spid="14" grpId="0"/>
      <p:bldP spid="14" grpId="1"/>
      <p:bldP spid="47" grpId="0"/>
      <p:bldP spid="56" grpId="0" animBg="1"/>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13"/>
          <p:cNvSpPr txBox="1">
            <a:spLocks/>
          </p:cNvSpPr>
          <p:nvPr>
            <p:custDataLst>
              <p:tags r:id="rId1"/>
            </p:custDataLst>
          </p:nvPr>
        </p:nvSpPr>
        <p:spPr>
          <a:xfrm>
            <a:off x="1287741" y="1977264"/>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chemeClr val="tx1">
                  <a:lumMod val="50000"/>
                </a:schemeClr>
              </a:buClr>
            </a:pPr>
            <a:r>
              <a:rPr lang="fr-FR" noProof="1" smtClean="0">
                <a:solidFill>
                  <a:schemeClr val="tx1">
                    <a:lumMod val="50000"/>
                  </a:schemeClr>
                </a:solidFill>
                <a:latin typeface="Calibri" panose="020F0502020204030204" pitchFamily="34" charset="0"/>
              </a:rPr>
              <a:t>Les réflexes éclairs à la maison</a:t>
            </a:r>
            <a:endParaRPr lang="fr-FR" noProof="1">
              <a:solidFill>
                <a:schemeClr val="tx1">
                  <a:lumMod val="50000"/>
                </a:schemeClr>
              </a:solidFill>
              <a:latin typeface="Calibri" panose="020F0502020204030204" pitchFamily="34" charset="0"/>
            </a:endParaRPr>
          </a:p>
        </p:txBody>
      </p:sp>
      <p:pic>
        <p:nvPicPr>
          <p:cNvPr id="16" name="Imag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785" y="2674500"/>
            <a:ext cx="532010" cy="1249450"/>
          </a:xfrm>
          <a:prstGeom prst="rect">
            <a:avLst/>
          </a:prstGeom>
        </p:spPr>
      </p:pic>
      <p:pic>
        <p:nvPicPr>
          <p:cNvPr id="15" name="Imag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4016" y="4449300"/>
            <a:ext cx="1523017" cy="1523017"/>
          </a:xfrm>
          <a:prstGeom prst="rect">
            <a:avLst/>
          </a:prstGeom>
        </p:spPr>
      </p:pic>
      <p:pic>
        <p:nvPicPr>
          <p:cNvPr id="17" name="Imag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32519" y="4449300"/>
            <a:ext cx="902528" cy="890414"/>
          </a:xfrm>
          <a:prstGeom prst="rect">
            <a:avLst/>
          </a:prstGeom>
        </p:spPr>
      </p:pic>
      <p:pic>
        <p:nvPicPr>
          <p:cNvPr id="25" name="Imag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87352" y="2528017"/>
            <a:ext cx="1395933" cy="1395933"/>
          </a:xfrm>
          <a:prstGeom prst="rect">
            <a:avLst/>
          </a:prstGeom>
        </p:spPr>
      </p:pic>
      <p:pic>
        <p:nvPicPr>
          <p:cNvPr id="33" name="Image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06794" y="2426586"/>
            <a:ext cx="1181276" cy="1510678"/>
          </a:xfrm>
          <a:prstGeom prst="rect">
            <a:avLst/>
          </a:prstGeom>
        </p:spPr>
      </p:pic>
      <p:sp>
        <p:nvSpPr>
          <p:cNvPr id="34" name="ZoneTexte 33"/>
          <p:cNvSpPr txBox="1"/>
          <p:nvPr/>
        </p:nvSpPr>
        <p:spPr>
          <a:xfrm>
            <a:off x="141369" y="3937264"/>
            <a:ext cx="1963077" cy="1107996"/>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Utiliser des ampoules </a:t>
            </a:r>
          </a:p>
          <a:p>
            <a:r>
              <a:rPr lang="fr-CA" sz="2200" dirty="0" smtClean="0">
                <a:solidFill>
                  <a:schemeClr val="tx1">
                    <a:lumMod val="50000"/>
                  </a:schemeClr>
                </a:solidFill>
                <a:latin typeface="Calibri" panose="020F0502020204030204" pitchFamily="34" charset="0"/>
              </a:rPr>
              <a:t>Fluo compactes</a:t>
            </a:r>
            <a:endParaRPr lang="fr-CA" sz="2200" dirty="0">
              <a:solidFill>
                <a:schemeClr val="tx1">
                  <a:lumMod val="50000"/>
                </a:schemeClr>
              </a:solidFill>
              <a:latin typeface="Calibri" panose="020F0502020204030204" pitchFamily="34" charset="0"/>
            </a:endParaRPr>
          </a:p>
        </p:txBody>
      </p:sp>
      <p:sp>
        <p:nvSpPr>
          <p:cNvPr id="41" name="ZoneTexte 40"/>
          <p:cNvSpPr txBox="1"/>
          <p:nvPr/>
        </p:nvSpPr>
        <p:spPr>
          <a:xfrm>
            <a:off x="2200484" y="5339714"/>
            <a:ext cx="2566598" cy="1107996"/>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Mettre les appareils sur « arrêt » plutôt que sur « veille »</a:t>
            </a:r>
            <a:endParaRPr lang="fr-CA" sz="2200" dirty="0">
              <a:solidFill>
                <a:schemeClr val="tx1">
                  <a:lumMod val="50000"/>
                </a:schemeClr>
              </a:solidFill>
              <a:latin typeface="Calibri" panose="020F0502020204030204" pitchFamily="34" charset="0"/>
            </a:endParaRPr>
          </a:p>
        </p:txBody>
      </p:sp>
      <p:sp>
        <p:nvSpPr>
          <p:cNvPr id="42" name="ZoneTexte 41"/>
          <p:cNvSpPr txBox="1"/>
          <p:nvPr/>
        </p:nvSpPr>
        <p:spPr>
          <a:xfrm>
            <a:off x="5543573" y="2764318"/>
            <a:ext cx="2566598" cy="769441"/>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Diminuer la température de </a:t>
            </a:r>
            <a:r>
              <a:rPr lang="fr-CA" sz="2200" dirty="0">
                <a:solidFill>
                  <a:schemeClr val="tx1">
                    <a:lumMod val="50000"/>
                  </a:schemeClr>
                </a:solidFill>
                <a:latin typeface="Calibri" panose="020F0502020204030204" pitchFamily="34" charset="0"/>
              </a:rPr>
              <a:t>1°C</a:t>
            </a:r>
          </a:p>
        </p:txBody>
      </p:sp>
      <p:sp>
        <p:nvSpPr>
          <p:cNvPr id="43" name="ZoneTexte 42"/>
          <p:cNvSpPr txBox="1"/>
          <p:nvPr/>
        </p:nvSpPr>
        <p:spPr>
          <a:xfrm>
            <a:off x="9009389" y="4050106"/>
            <a:ext cx="2911780" cy="769441"/>
          </a:xfrm>
          <a:prstGeom prst="rect">
            <a:avLst/>
          </a:prstGeom>
          <a:noFill/>
        </p:spPr>
        <p:txBody>
          <a:bodyPr wrap="square" rtlCol="0">
            <a:spAutoFit/>
          </a:bodyPr>
          <a:lstStyle/>
          <a:p>
            <a:pPr marL="285750" indent="-285750">
              <a:buFont typeface="Arial" panose="020B0604020202020204" pitchFamily="34" charset="0"/>
              <a:buChar char="•"/>
            </a:pPr>
            <a:r>
              <a:rPr lang="fr-CA" sz="2200" dirty="0" smtClean="0">
                <a:solidFill>
                  <a:schemeClr val="tx1">
                    <a:lumMod val="50000"/>
                  </a:schemeClr>
                </a:solidFill>
                <a:latin typeface="Calibri" panose="020F0502020204030204" pitchFamily="34" charset="0"/>
              </a:rPr>
              <a:t>Fermes les portes des pièces chauffées</a:t>
            </a:r>
            <a:endParaRPr lang="fr-CA" sz="2200" dirty="0">
              <a:solidFill>
                <a:schemeClr val="tx1">
                  <a:lumMod val="50000"/>
                </a:schemeClr>
              </a:solidFill>
              <a:latin typeface="Calibri" panose="020F0502020204030204" pitchFamily="34" charset="0"/>
            </a:endParaRPr>
          </a:p>
        </p:txBody>
      </p:sp>
      <p:sp>
        <p:nvSpPr>
          <p:cNvPr id="44" name="ZoneTexte 43"/>
          <p:cNvSpPr txBox="1"/>
          <p:nvPr/>
        </p:nvSpPr>
        <p:spPr>
          <a:xfrm>
            <a:off x="9011125" y="4921745"/>
            <a:ext cx="2910044" cy="1107996"/>
          </a:xfrm>
          <a:prstGeom prst="rect">
            <a:avLst/>
          </a:prstGeom>
          <a:noFill/>
        </p:spPr>
        <p:txBody>
          <a:bodyPr wrap="square" rtlCol="0">
            <a:spAutoFit/>
          </a:bodyPr>
          <a:lstStyle/>
          <a:p>
            <a:pPr marL="285750" indent="-285750">
              <a:buFont typeface="Arial" panose="020B0604020202020204" pitchFamily="34" charset="0"/>
              <a:buChar char="•"/>
            </a:pPr>
            <a:r>
              <a:rPr lang="fr-CA" sz="2200" dirty="0" smtClean="0">
                <a:solidFill>
                  <a:schemeClr val="tx1">
                    <a:lumMod val="50000"/>
                  </a:schemeClr>
                </a:solidFill>
                <a:latin typeface="Calibri" panose="020F0502020204030204" pitchFamily="34" charset="0"/>
              </a:rPr>
              <a:t>Ne chauffer que les pièces qui sont occupées</a:t>
            </a:r>
            <a:endParaRPr lang="fr-CA" sz="2200" dirty="0">
              <a:solidFill>
                <a:schemeClr val="tx1">
                  <a:lumMod val="50000"/>
                </a:schemeClr>
              </a:solidFill>
              <a:latin typeface="Calibri" panose="020F0502020204030204" pitchFamily="34" charset="0"/>
            </a:endParaRPr>
          </a:p>
        </p:txBody>
      </p:sp>
      <p:sp>
        <p:nvSpPr>
          <p:cNvPr id="45" name="ZoneTexte 44"/>
          <p:cNvSpPr txBox="1"/>
          <p:nvPr/>
        </p:nvSpPr>
        <p:spPr>
          <a:xfrm>
            <a:off x="5763026" y="5706667"/>
            <a:ext cx="2673071" cy="1107996"/>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Éteindre la lumière des pièces inoccupées</a:t>
            </a:r>
            <a:endParaRPr lang="fr-CA" sz="2200" dirty="0">
              <a:solidFill>
                <a:schemeClr val="tx1">
                  <a:lumMod val="50000"/>
                </a:schemeClr>
              </a:solidFill>
              <a:latin typeface="Calibri" panose="020F0502020204030204" pitchFamily="34" charset="0"/>
            </a:endParaRPr>
          </a:p>
        </p:txBody>
      </p:sp>
      <p:sp>
        <p:nvSpPr>
          <p:cNvPr id="37" name="ZoneTexte 36"/>
          <p:cNvSpPr txBox="1"/>
          <p:nvPr/>
        </p:nvSpPr>
        <p:spPr>
          <a:xfrm>
            <a:off x="1287741" y="1979305"/>
            <a:ext cx="5735782" cy="461665"/>
          </a:xfrm>
          <a:prstGeom prst="rect">
            <a:avLst/>
          </a:prstGeom>
          <a:noFill/>
        </p:spPr>
        <p:txBody>
          <a:bodyPr wrap="square" rtlCol="0">
            <a:spAutoFit/>
          </a:bodyPr>
          <a:lstStyle/>
          <a:p>
            <a:pPr marL="342900" indent="-342900">
              <a:buFont typeface="Arial" panose="020B0604020202020204" pitchFamily="34" charset="0"/>
              <a:buChar char="•"/>
            </a:pPr>
            <a:r>
              <a:rPr lang="fr-CA" sz="2400" dirty="0" smtClean="0">
                <a:solidFill>
                  <a:schemeClr val="tx1">
                    <a:lumMod val="50000"/>
                  </a:schemeClr>
                </a:solidFill>
                <a:latin typeface="Calibri" panose="020F0502020204030204" pitchFamily="34" charset="0"/>
              </a:rPr>
              <a:t>Kilogrammes de CO2 économisés</a:t>
            </a:r>
            <a:endParaRPr lang="fr-CA" sz="2400" dirty="0">
              <a:solidFill>
                <a:schemeClr val="tx1">
                  <a:lumMod val="50000"/>
                </a:schemeClr>
              </a:solidFill>
              <a:latin typeface="Calibri" panose="020F0502020204030204" pitchFamily="34" charset="0"/>
            </a:endParaRPr>
          </a:p>
        </p:txBody>
      </p:sp>
      <p:sp>
        <p:nvSpPr>
          <p:cNvPr id="19" name="Titre 12"/>
          <p:cNvSpPr txBox="1">
            <a:spLocks/>
          </p:cNvSpPr>
          <p:nvPr>
            <p:custDataLst>
              <p:tags r:id="rId2"/>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Tree>
    <p:extLst>
      <p:ext uri="{BB962C8B-B14F-4D97-AF65-F5344CB8AC3E}">
        <p14:creationId xmlns:p14="http://schemas.microsoft.com/office/powerpoint/2010/main" val="121287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25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2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25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10" presetClass="entr" presetSubtype="0" fill="hold" grpId="0" nodeType="withEffect">
                                  <p:stCondLst>
                                    <p:cond delay="25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25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34"/>
                                        </p:tgtEl>
                                      </p:cBhvr>
                                    </p:animEffect>
                                    <p:set>
                                      <p:cBhvr>
                                        <p:cTn id="68" dur="1" fill="hold">
                                          <p:stCondLst>
                                            <p:cond delay="499"/>
                                          </p:stCondLst>
                                        </p:cTn>
                                        <p:tgtEl>
                                          <p:spTgt spid="34"/>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7"/>
                                        </p:tgtEl>
                                      </p:cBhvr>
                                    </p:animEffect>
                                    <p:set>
                                      <p:cBhvr>
                                        <p:cTn id="71" dur="1" fill="hold">
                                          <p:stCondLst>
                                            <p:cond delay="499"/>
                                          </p:stCondLst>
                                        </p:cTn>
                                        <p:tgtEl>
                                          <p:spTgt spid="17"/>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41"/>
                                        </p:tgtEl>
                                      </p:cBhvr>
                                    </p:animEffect>
                                    <p:set>
                                      <p:cBhvr>
                                        <p:cTn id="74" dur="1" fill="hold">
                                          <p:stCondLst>
                                            <p:cond delay="499"/>
                                          </p:stCondLst>
                                        </p:cTn>
                                        <p:tgtEl>
                                          <p:spTgt spid="4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25"/>
                                        </p:tgtEl>
                                      </p:cBhvr>
                                    </p:animEffect>
                                    <p:set>
                                      <p:cBhvr>
                                        <p:cTn id="77" dur="1" fill="hold">
                                          <p:stCondLst>
                                            <p:cond delay="499"/>
                                          </p:stCondLst>
                                        </p:cTn>
                                        <p:tgtEl>
                                          <p:spTgt spid="25"/>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42"/>
                                        </p:tgtEl>
                                      </p:cBhvr>
                                    </p:animEffect>
                                    <p:set>
                                      <p:cBhvr>
                                        <p:cTn id="80" dur="1" fill="hold">
                                          <p:stCondLst>
                                            <p:cond delay="499"/>
                                          </p:stCondLst>
                                        </p:cTn>
                                        <p:tgtEl>
                                          <p:spTgt spid="42"/>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15"/>
                                        </p:tgtEl>
                                      </p:cBhvr>
                                    </p:animEffect>
                                    <p:set>
                                      <p:cBhvr>
                                        <p:cTn id="83" dur="1" fill="hold">
                                          <p:stCondLst>
                                            <p:cond delay="499"/>
                                          </p:stCondLst>
                                        </p:cTn>
                                        <p:tgtEl>
                                          <p:spTgt spid="15"/>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45"/>
                                        </p:tgtEl>
                                      </p:cBhvr>
                                    </p:animEffect>
                                    <p:set>
                                      <p:cBhvr>
                                        <p:cTn id="86" dur="1" fill="hold">
                                          <p:stCondLst>
                                            <p:cond delay="499"/>
                                          </p:stCondLst>
                                        </p:cTn>
                                        <p:tgtEl>
                                          <p:spTgt spid="45"/>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3"/>
                                        </p:tgtEl>
                                      </p:cBhvr>
                                    </p:animEffect>
                                    <p:set>
                                      <p:cBhvr>
                                        <p:cTn id="89" dur="1" fill="hold">
                                          <p:stCondLst>
                                            <p:cond delay="499"/>
                                          </p:stCondLst>
                                        </p:cTn>
                                        <p:tgtEl>
                                          <p:spTgt spid="33"/>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43"/>
                                        </p:tgtEl>
                                      </p:cBhvr>
                                    </p:animEffect>
                                    <p:set>
                                      <p:cBhvr>
                                        <p:cTn id="92" dur="1" fill="hold">
                                          <p:stCondLst>
                                            <p:cond delay="499"/>
                                          </p:stCondLst>
                                        </p:cTn>
                                        <p:tgtEl>
                                          <p:spTgt spid="43"/>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44"/>
                                        </p:tgtEl>
                                      </p:cBhvr>
                                    </p:animEffect>
                                    <p:set>
                                      <p:cBhvr>
                                        <p:cTn id="95" dur="1" fill="hold">
                                          <p:stCondLst>
                                            <p:cond delay="499"/>
                                          </p:stCondLst>
                                        </p:cTn>
                                        <p:tgtEl>
                                          <p:spTgt spid="44"/>
                                        </p:tgtEl>
                                        <p:attrNameLst>
                                          <p:attrName>style.visibility</p:attrName>
                                        </p:attrNameLst>
                                      </p:cBhvr>
                                      <p:to>
                                        <p:strVal val="hidden"/>
                                      </p:to>
                                    </p:set>
                                  </p:childTnLst>
                                </p:cTn>
                              </p:par>
                              <p:par>
                                <p:cTn id="96" presetID="10" presetClass="exit" presetSubtype="0" fill="hold" grpId="0" nodeType="withEffect">
                                  <p:stCondLst>
                                    <p:cond delay="0"/>
                                  </p:stCondLst>
                                  <p:childTnLst>
                                    <p:animEffect transition="out" filter="fade">
                                      <p:cBhvr>
                                        <p:cTn id="97" dur="500"/>
                                        <p:tgtEl>
                                          <p:spTgt spid="11">
                                            <p:txEl>
                                              <p:pRg st="0" end="0"/>
                                            </p:txEl>
                                          </p:spTgt>
                                        </p:tgtEl>
                                      </p:cBhvr>
                                    </p:animEffect>
                                    <p:set>
                                      <p:cBhvr>
                                        <p:cTn id="98"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34" grpId="0"/>
      <p:bldP spid="34" grpId="1"/>
      <p:bldP spid="41" grpId="0"/>
      <p:bldP spid="41" grpId="1"/>
      <p:bldP spid="42" grpId="0"/>
      <p:bldP spid="42" grpId="1"/>
      <p:bldP spid="43" grpId="0"/>
      <p:bldP spid="43" grpId="1"/>
      <p:bldP spid="44" grpId="0"/>
      <p:bldP spid="44" grpId="1"/>
      <p:bldP spid="45" grpId="0"/>
      <p:bldP spid="45" grpId="1"/>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ylindre 2"/>
          <p:cNvSpPr/>
          <p:nvPr/>
        </p:nvSpPr>
        <p:spPr>
          <a:xfrm>
            <a:off x="310038" y="4686135"/>
            <a:ext cx="532263" cy="158189"/>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sp>
        <p:nvSpPr>
          <p:cNvPr id="6" name="Cylindre 5"/>
          <p:cNvSpPr/>
          <p:nvPr/>
        </p:nvSpPr>
        <p:spPr>
          <a:xfrm>
            <a:off x="1608474" y="4216361"/>
            <a:ext cx="532263" cy="622213"/>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sp>
        <p:nvSpPr>
          <p:cNvPr id="10" name="Cylindre 9"/>
          <p:cNvSpPr/>
          <p:nvPr/>
        </p:nvSpPr>
        <p:spPr>
          <a:xfrm>
            <a:off x="6044019" y="3799031"/>
            <a:ext cx="532263" cy="1045293"/>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sp>
        <p:nvSpPr>
          <p:cNvPr id="12" name="Cylindre 11"/>
          <p:cNvSpPr/>
          <p:nvPr/>
        </p:nvSpPr>
        <p:spPr>
          <a:xfrm>
            <a:off x="8999549" y="3055861"/>
            <a:ext cx="532263" cy="1782272"/>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sp>
        <p:nvSpPr>
          <p:cNvPr id="13" name="Cylindre 12"/>
          <p:cNvSpPr/>
          <p:nvPr/>
        </p:nvSpPr>
        <p:spPr>
          <a:xfrm>
            <a:off x="7517394" y="3615419"/>
            <a:ext cx="532263" cy="1222714"/>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sp>
        <p:nvSpPr>
          <p:cNvPr id="14" name="Cylindre 13"/>
          <p:cNvSpPr/>
          <p:nvPr/>
        </p:nvSpPr>
        <p:spPr>
          <a:xfrm>
            <a:off x="3088489" y="4216362"/>
            <a:ext cx="532263" cy="622213"/>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sp>
        <p:nvSpPr>
          <p:cNvPr id="15" name="Cylindre 14"/>
          <p:cNvSpPr/>
          <p:nvPr/>
        </p:nvSpPr>
        <p:spPr>
          <a:xfrm>
            <a:off x="4566254" y="4216361"/>
            <a:ext cx="532263" cy="622213"/>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sp>
        <p:nvSpPr>
          <p:cNvPr id="18" name="Cylindre 17"/>
          <p:cNvSpPr/>
          <p:nvPr/>
        </p:nvSpPr>
        <p:spPr>
          <a:xfrm>
            <a:off x="10467115" y="859809"/>
            <a:ext cx="532263" cy="3978324"/>
          </a:xfrm>
          <a:prstGeom prst="ca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CA"/>
          </a:p>
        </p:txBody>
      </p:sp>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085" y="5179144"/>
            <a:ext cx="962167" cy="962167"/>
          </a:xfrm>
          <a:prstGeom prst="rect">
            <a:avLst/>
          </a:prstGeom>
        </p:spPr>
      </p:pic>
      <p:pic>
        <p:nvPicPr>
          <p:cNvPr id="19" name="Imag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62156" y="5217125"/>
            <a:ext cx="1048916" cy="884257"/>
          </a:xfrm>
          <a:prstGeom prst="rect">
            <a:avLst/>
          </a:prstGeom>
        </p:spPr>
      </p:pic>
      <p:pic>
        <p:nvPicPr>
          <p:cNvPr id="20" name="Imag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14805" y="5322621"/>
            <a:ext cx="1228544" cy="964128"/>
          </a:xfrm>
          <a:prstGeom prst="rect">
            <a:avLst/>
          </a:prstGeom>
        </p:spPr>
      </p:pic>
      <p:pic>
        <p:nvPicPr>
          <p:cNvPr id="21" name="Imag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05081" y="5327043"/>
            <a:ext cx="1216096" cy="699683"/>
          </a:xfrm>
          <a:prstGeom prst="rect">
            <a:avLst/>
          </a:prstGeom>
        </p:spPr>
      </p:pic>
      <p:pic>
        <p:nvPicPr>
          <p:cNvPr id="23" name="Imag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04652" y="5217125"/>
            <a:ext cx="999275" cy="898819"/>
          </a:xfrm>
          <a:prstGeom prst="rect">
            <a:avLst/>
          </a:prstGeom>
        </p:spPr>
      </p:pic>
      <p:pic>
        <p:nvPicPr>
          <p:cNvPr id="24" name="Imag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926652" y="4316914"/>
            <a:ext cx="593779" cy="1420062"/>
          </a:xfrm>
          <a:prstGeom prst="rect">
            <a:avLst/>
          </a:prstGeom>
        </p:spPr>
      </p:pic>
      <p:pic>
        <p:nvPicPr>
          <p:cNvPr id="25" name="Image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88861" y="4771278"/>
            <a:ext cx="1440766" cy="1344666"/>
          </a:xfrm>
          <a:prstGeom prst="rect">
            <a:avLst/>
          </a:prstGeom>
        </p:spPr>
      </p:pic>
      <p:pic>
        <p:nvPicPr>
          <p:cNvPr id="26" name="Image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817473" y="5046719"/>
            <a:ext cx="930079" cy="1069225"/>
          </a:xfrm>
          <a:prstGeom prst="rect">
            <a:avLst/>
          </a:prstGeom>
        </p:spPr>
      </p:pic>
      <p:sp>
        <p:nvSpPr>
          <p:cNvPr id="28" name="Rectangle 27"/>
          <p:cNvSpPr/>
          <p:nvPr/>
        </p:nvSpPr>
        <p:spPr>
          <a:xfrm>
            <a:off x="-30479" y="3946641"/>
            <a:ext cx="1220960" cy="707886"/>
          </a:xfrm>
          <a:prstGeom prst="rect">
            <a:avLst/>
          </a:prstGeom>
          <a:noFill/>
        </p:spPr>
        <p:txBody>
          <a:bodyPr wrap="square" lIns="91440" tIns="45720" rIns="91440" bIns="45720">
            <a:spAutoFit/>
          </a:bodyPr>
          <a:lstStyle/>
          <a:p>
            <a:pPr algn="ct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1%</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sp>
        <p:nvSpPr>
          <p:cNvPr id="30" name="Rectangle 29"/>
          <p:cNvSpPr/>
          <p:nvPr/>
        </p:nvSpPr>
        <p:spPr>
          <a:xfrm>
            <a:off x="1267800" y="3589086"/>
            <a:ext cx="1220960" cy="707886"/>
          </a:xfrm>
          <a:prstGeom prst="rect">
            <a:avLst/>
          </a:prstGeom>
          <a:noFill/>
        </p:spPr>
        <p:txBody>
          <a:bodyPr wrap="square" lIns="91440" tIns="45720" rIns="91440" bIns="45720">
            <a:spAutoFit/>
          </a:bodyPr>
          <a:lstStyle/>
          <a:p>
            <a:pPr algn="ctr"/>
            <a:r>
              <a:rPr lang="fr-FR" sz="4000" b="1"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6</a:t>
            </a: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sp>
        <p:nvSpPr>
          <p:cNvPr id="31" name="Rectangle 30"/>
          <p:cNvSpPr/>
          <p:nvPr/>
        </p:nvSpPr>
        <p:spPr>
          <a:xfrm>
            <a:off x="2740466" y="3589086"/>
            <a:ext cx="1220960" cy="707886"/>
          </a:xfrm>
          <a:prstGeom prst="rect">
            <a:avLst/>
          </a:prstGeom>
          <a:noFill/>
        </p:spPr>
        <p:txBody>
          <a:bodyPr wrap="square" lIns="91440" tIns="45720" rIns="91440" bIns="45720">
            <a:spAutoFit/>
          </a:bodyPr>
          <a:lstStyle/>
          <a:p>
            <a:pPr algn="ctr"/>
            <a:r>
              <a:rPr lang="fr-FR" sz="4000" b="1"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6</a:t>
            </a: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sp>
        <p:nvSpPr>
          <p:cNvPr id="32" name="Rectangle 31"/>
          <p:cNvSpPr/>
          <p:nvPr/>
        </p:nvSpPr>
        <p:spPr>
          <a:xfrm>
            <a:off x="4222141" y="3589086"/>
            <a:ext cx="1220960" cy="707886"/>
          </a:xfrm>
          <a:prstGeom prst="rect">
            <a:avLst/>
          </a:prstGeom>
          <a:noFill/>
        </p:spPr>
        <p:txBody>
          <a:bodyPr wrap="square" lIns="91440" tIns="45720" rIns="91440" bIns="45720">
            <a:spAutoFit/>
          </a:bodyPr>
          <a:lstStyle/>
          <a:p>
            <a:pPr algn="ctr"/>
            <a:r>
              <a:rPr lang="fr-FR" sz="4000" b="1"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6</a:t>
            </a: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sp>
        <p:nvSpPr>
          <p:cNvPr id="33" name="Rectangle 32"/>
          <p:cNvSpPr/>
          <p:nvPr/>
        </p:nvSpPr>
        <p:spPr>
          <a:xfrm>
            <a:off x="5539210" y="3132917"/>
            <a:ext cx="1541879" cy="707886"/>
          </a:xfrm>
          <a:prstGeom prst="rect">
            <a:avLst/>
          </a:prstGeom>
          <a:noFill/>
        </p:spPr>
        <p:txBody>
          <a:bodyPr wrap="square" lIns="91440" tIns="45720" rIns="91440" bIns="45720">
            <a:spAutoFit/>
          </a:bodyPr>
          <a:lstStyle/>
          <a:p>
            <a:pPr algn="ct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10%</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sp>
        <p:nvSpPr>
          <p:cNvPr id="34" name="Rectangle 33"/>
          <p:cNvSpPr/>
          <p:nvPr/>
        </p:nvSpPr>
        <p:spPr>
          <a:xfrm>
            <a:off x="7015826" y="2917770"/>
            <a:ext cx="1541879" cy="707886"/>
          </a:xfrm>
          <a:prstGeom prst="rect">
            <a:avLst/>
          </a:prstGeom>
          <a:noFill/>
        </p:spPr>
        <p:txBody>
          <a:bodyPr wrap="square" lIns="91440" tIns="45720" rIns="91440" bIns="45720">
            <a:spAutoFit/>
          </a:bodyPr>
          <a:lstStyle/>
          <a:p>
            <a:pPr algn="ct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12%</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sp>
        <p:nvSpPr>
          <p:cNvPr id="35" name="Rectangle 34"/>
          <p:cNvSpPr/>
          <p:nvPr/>
        </p:nvSpPr>
        <p:spPr>
          <a:xfrm>
            <a:off x="8511572" y="2345554"/>
            <a:ext cx="1541879" cy="707886"/>
          </a:xfrm>
          <a:prstGeom prst="rect">
            <a:avLst/>
          </a:prstGeom>
          <a:noFill/>
        </p:spPr>
        <p:txBody>
          <a:bodyPr wrap="square" lIns="91440" tIns="45720" rIns="91440" bIns="45720">
            <a:spAutoFit/>
          </a:bodyPr>
          <a:lstStyle/>
          <a:p>
            <a:pPr algn="ct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20%</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sp>
        <p:nvSpPr>
          <p:cNvPr id="36" name="Rectangle 35"/>
          <p:cNvSpPr/>
          <p:nvPr/>
        </p:nvSpPr>
        <p:spPr>
          <a:xfrm>
            <a:off x="10835602" y="672309"/>
            <a:ext cx="1541879" cy="707886"/>
          </a:xfrm>
          <a:prstGeom prst="rect">
            <a:avLst/>
          </a:prstGeom>
          <a:noFill/>
        </p:spPr>
        <p:txBody>
          <a:bodyPr wrap="square" lIns="91440" tIns="45720" rIns="91440" bIns="45720">
            <a:spAutoFit/>
          </a:bodyPr>
          <a:lstStyle/>
          <a:p>
            <a:pPr algn="ctr"/>
            <a:r>
              <a:rPr lang="fr-FR" sz="4000" b="1" dirty="0" smtClean="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rPr>
              <a:t>39%</a:t>
            </a:r>
            <a:endParaRPr lang="fr-FR" sz="4000" b="1" cap="none" spc="0" dirty="0">
              <a:ln w="9525">
                <a:solidFill>
                  <a:schemeClr val="bg1"/>
                </a:solidFill>
                <a:prstDash val="solid"/>
              </a:ln>
              <a:solidFill>
                <a:schemeClr val="bg2">
                  <a:lumMod val="25000"/>
                </a:schemeClr>
              </a:solidFill>
              <a:effectLst>
                <a:outerShdw blurRad="12700" dist="38100" dir="2700000" algn="tl" rotWithShape="0">
                  <a:schemeClr val="bg1">
                    <a:lumMod val="50000"/>
                  </a:schemeClr>
                </a:outerShdw>
              </a:effectLst>
              <a:latin typeface="Calibri" panose="020F0502020204030204" pitchFamily="34" charset="0"/>
            </a:endParaRPr>
          </a:p>
        </p:txBody>
      </p:sp>
      <p:pic>
        <p:nvPicPr>
          <p:cNvPr id="37" name="Image 3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14762" y="4838133"/>
            <a:ext cx="1277011" cy="1406866"/>
          </a:xfrm>
          <a:prstGeom prst="rect">
            <a:avLst/>
          </a:prstGeom>
        </p:spPr>
      </p:pic>
      <p:sp>
        <p:nvSpPr>
          <p:cNvPr id="38" name="ZoneTexte 37"/>
          <p:cNvSpPr txBox="1"/>
          <p:nvPr/>
        </p:nvSpPr>
        <p:spPr>
          <a:xfrm>
            <a:off x="1829294" y="1848373"/>
            <a:ext cx="1078173"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Boisson</a:t>
            </a:r>
            <a:endParaRPr lang="fr-CA" sz="2200" dirty="0">
              <a:solidFill>
                <a:schemeClr val="tx1">
                  <a:lumMod val="50000"/>
                </a:schemeClr>
              </a:solidFill>
              <a:latin typeface="Calibri" panose="020F0502020204030204" pitchFamily="34" charset="0"/>
            </a:endParaRPr>
          </a:p>
        </p:txBody>
      </p:sp>
      <p:sp>
        <p:nvSpPr>
          <p:cNvPr id="39" name="ZoneTexte 38"/>
          <p:cNvSpPr txBox="1"/>
          <p:nvPr/>
        </p:nvSpPr>
        <p:spPr>
          <a:xfrm>
            <a:off x="5836531" y="1777030"/>
            <a:ext cx="1078173"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Cuisine</a:t>
            </a:r>
            <a:endParaRPr lang="fr-CA" sz="2200" dirty="0">
              <a:solidFill>
                <a:schemeClr val="tx1">
                  <a:lumMod val="50000"/>
                </a:schemeClr>
              </a:solidFill>
              <a:latin typeface="Calibri" panose="020F0502020204030204" pitchFamily="34" charset="0"/>
            </a:endParaRPr>
          </a:p>
        </p:txBody>
      </p:sp>
      <p:sp>
        <p:nvSpPr>
          <p:cNvPr id="40" name="ZoneTexte 39"/>
          <p:cNvSpPr txBox="1"/>
          <p:nvPr/>
        </p:nvSpPr>
        <p:spPr>
          <a:xfrm>
            <a:off x="8234529" y="1898741"/>
            <a:ext cx="1215308"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Arrosage</a:t>
            </a:r>
            <a:endParaRPr lang="fr-CA" sz="2200" dirty="0">
              <a:solidFill>
                <a:schemeClr val="tx1">
                  <a:lumMod val="50000"/>
                </a:schemeClr>
              </a:solidFill>
              <a:latin typeface="Calibri" panose="020F0502020204030204" pitchFamily="34" charset="0"/>
            </a:endParaRPr>
          </a:p>
        </p:txBody>
      </p:sp>
      <p:sp>
        <p:nvSpPr>
          <p:cNvPr id="41" name="ZoneTexte 40"/>
          <p:cNvSpPr txBox="1"/>
          <p:nvPr/>
        </p:nvSpPr>
        <p:spPr>
          <a:xfrm>
            <a:off x="7127164" y="1538400"/>
            <a:ext cx="1178511"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Ménage</a:t>
            </a:r>
            <a:endParaRPr lang="fr-CA" sz="2200" dirty="0">
              <a:solidFill>
                <a:schemeClr val="tx1">
                  <a:lumMod val="50000"/>
                </a:schemeClr>
              </a:solidFill>
              <a:latin typeface="Calibri" panose="020F0502020204030204" pitchFamily="34" charset="0"/>
            </a:endParaRPr>
          </a:p>
        </p:txBody>
      </p:sp>
      <p:sp>
        <p:nvSpPr>
          <p:cNvPr id="42" name="ZoneTexte 41"/>
          <p:cNvSpPr txBox="1"/>
          <p:nvPr/>
        </p:nvSpPr>
        <p:spPr>
          <a:xfrm>
            <a:off x="2752257" y="2348447"/>
            <a:ext cx="1170895"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Vaisselle</a:t>
            </a:r>
            <a:endParaRPr lang="fr-CA" sz="2200" dirty="0">
              <a:solidFill>
                <a:schemeClr val="tx1">
                  <a:lumMod val="50000"/>
                </a:schemeClr>
              </a:solidFill>
              <a:latin typeface="Calibri" panose="020F0502020204030204" pitchFamily="34" charset="0"/>
            </a:endParaRPr>
          </a:p>
        </p:txBody>
      </p:sp>
      <p:sp>
        <p:nvSpPr>
          <p:cNvPr id="43" name="ZoneTexte 42"/>
          <p:cNvSpPr txBox="1"/>
          <p:nvPr/>
        </p:nvSpPr>
        <p:spPr>
          <a:xfrm>
            <a:off x="1065158" y="2350963"/>
            <a:ext cx="804345"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Linge</a:t>
            </a:r>
            <a:endParaRPr lang="fr-CA" sz="2200" dirty="0">
              <a:solidFill>
                <a:schemeClr val="tx1">
                  <a:lumMod val="50000"/>
                </a:schemeClr>
              </a:solidFill>
              <a:latin typeface="Calibri" panose="020F0502020204030204" pitchFamily="34" charset="0"/>
            </a:endParaRPr>
          </a:p>
        </p:txBody>
      </p:sp>
      <p:sp>
        <p:nvSpPr>
          <p:cNvPr id="44" name="ZoneTexte 43"/>
          <p:cNvSpPr txBox="1"/>
          <p:nvPr/>
        </p:nvSpPr>
        <p:spPr>
          <a:xfrm>
            <a:off x="268971" y="1720146"/>
            <a:ext cx="1146659"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Toilette</a:t>
            </a:r>
            <a:endParaRPr lang="fr-CA" sz="2200" dirty="0">
              <a:solidFill>
                <a:schemeClr val="tx1">
                  <a:lumMod val="50000"/>
                </a:schemeClr>
              </a:solidFill>
              <a:latin typeface="Calibri" panose="020F0502020204030204" pitchFamily="34" charset="0"/>
            </a:endParaRPr>
          </a:p>
        </p:txBody>
      </p:sp>
      <p:sp>
        <p:nvSpPr>
          <p:cNvPr id="45" name="ZoneTexte 44"/>
          <p:cNvSpPr txBox="1"/>
          <p:nvPr/>
        </p:nvSpPr>
        <p:spPr>
          <a:xfrm>
            <a:off x="4072723" y="1760242"/>
            <a:ext cx="1039355" cy="769441"/>
          </a:xfrm>
          <a:prstGeom prst="rect">
            <a:avLst/>
          </a:prstGeom>
          <a:noFill/>
        </p:spPr>
        <p:txBody>
          <a:bodyPr wrap="square" rtlCol="0">
            <a:spAutoFit/>
          </a:bodyPr>
          <a:lstStyle/>
          <a:p>
            <a:pPr algn="just"/>
            <a:r>
              <a:rPr lang="fr-CA" sz="2200" dirty="0" smtClean="0">
                <a:solidFill>
                  <a:schemeClr val="tx1">
                    <a:lumMod val="50000"/>
                  </a:schemeClr>
                </a:solidFill>
                <a:latin typeface="Calibri" panose="020F0502020204030204" pitchFamily="34" charset="0"/>
              </a:rPr>
              <a:t>Bain et douche</a:t>
            </a:r>
            <a:endParaRPr lang="fr-CA" sz="2200" dirty="0">
              <a:solidFill>
                <a:schemeClr val="tx1">
                  <a:lumMod val="50000"/>
                </a:schemeClr>
              </a:solidFill>
              <a:latin typeface="Calibri" panose="020F0502020204030204" pitchFamily="34" charset="0"/>
            </a:endParaRPr>
          </a:p>
        </p:txBody>
      </p:sp>
      <p:sp>
        <p:nvSpPr>
          <p:cNvPr id="46" name="ZoneTexte 45"/>
          <p:cNvSpPr txBox="1"/>
          <p:nvPr/>
        </p:nvSpPr>
        <p:spPr>
          <a:xfrm>
            <a:off x="1057252" y="1434985"/>
            <a:ext cx="6460142" cy="461665"/>
          </a:xfrm>
          <a:prstGeom prst="rect">
            <a:avLst/>
          </a:prstGeom>
          <a:noFill/>
        </p:spPr>
        <p:txBody>
          <a:bodyPr wrap="square" rtlCol="0">
            <a:spAutoFit/>
          </a:bodyPr>
          <a:lstStyle/>
          <a:p>
            <a:pPr marL="342900" indent="-342900">
              <a:buFont typeface="Arial" panose="020B0604020202020204" pitchFamily="34" charset="0"/>
              <a:buChar char="•"/>
            </a:pPr>
            <a:r>
              <a:rPr lang="fr-CA" sz="2400" dirty="0" smtClean="0">
                <a:solidFill>
                  <a:schemeClr val="tx1">
                    <a:lumMod val="50000"/>
                  </a:schemeClr>
                </a:solidFill>
                <a:latin typeface="Calibri" panose="020F0502020204030204" pitchFamily="34" charset="0"/>
              </a:rPr>
              <a:t>Retrouvez l’usage de l’eau à la maison</a:t>
            </a:r>
            <a:endParaRPr lang="fr-CA" sz="2400" dirty="0">
              <a:solidFill>
                <a:schemeClr val="tx1">
                  <a:lumMod val="50000"/>
                </a:schemeClr>
              </a:solidFill>
              <a:latin typeface="Calibri" panose="020F0502020204030204" pitchFamily="34" charset="0"/>
            </a:endParaRPr>
          </a:p>
        </p:txBody>
      </p:sp>
      <p:sp>
        <p:nvSpPr>
          <p:cNvPr id="47" name="Titre 12"/>
          <p:cNvSpPr txBox="1">
            <a:spLocks/>
          </p:cNvSpPr>
          <p:nvPr>
            <p:custDataLst>
              <p:tags r:id="rId1"/>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Tree>
    <p:extLst>
      <p:ext uri="{BB962C8B-B14F-4D97-AF65-F5344CB8AC3E}">
        <p14:creationId xmlns:p14="http://schemas.microsoft.com/office/powerpoint/2010/main" val="1152077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000"/>
                                        <p:tgtEl>
                                          <p:spTgt spid="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10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1000"/>
                                        <p:tgtEl>
                                          <p:spTgt spid="14"/>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1000"/>
                                        <p:tgtEl>
                                          <p:spTgt spid="15"/>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1000"/>
                                        <p:tgtEl>
                                          <p:spTgt spid="10"/>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1000"/>
                                        <p:tgtEl>
                                          <p:spTgt spid="13"/>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1000"/>
                                        <p:tgtEl>
                                          <p:spTgt spid="12"/>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1000"/>
                                        <p:tgtEl>
                                          <p:spTgt spid="18"/>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46"/>
                                        </p:tgtEl>
                                      </p:cBhvr>
                                    </p:animEffect>
                                    <p:set>
                                      <p:cBhvr>
                                        <p:cTn id="62" dur="1" fill="hold">
                                          <p:stCondLst>
                                            <p:cond delay="499"/>
                                          </p:stCondLst>
                                        </p:cTn>
                                        <p:tgtEl>
                                          <p:spTgt spid="46"/>
                                        </p:tgtEl>
                                        <p:attrNameLst>
                                          <p:attrName>style.visibility</p:attrName>
                                        </p:attrNameLst>
                                      </p:cBhvr>
                                      <p:to>
                                        <p:strVal val="hidden"/>
                                      </p:to>
                                    </p:set>
                                  </p:childTnLst>
                                </p:cTn>
                              </p:par>
                              <p:par>
                                <p:cTn id="63" presetID="10" presetClass="entr" presetSubtype="0" fill="hold" grpId="1"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500"/>
                                        <p:tgtEl>
                                          <p:spTgt spid="4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500"/>
                                        <p:tgtEl>
                                          <p:spTgt spid="4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500"/>
                                        <p:tgtEl>
                                          <p:spTgt spid="3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childTnLst>
                                </p:cTn>
                              </p:par>
                            </p:childTnLst>
                          </p:cTn>
                        </p:par>
                      </p:childTnLst>
                    </p:cTn>
                  </p:par>
                  <p:par>
                    <p:cTn id="87" fill="hold">
                      <p:stCondLst>
                        <p:cond delay="indefinite"/>
                      </p:stCondLst>
                      <p:childTnLst>
                        <p:par>
                          <p:cTn id="88" fill="hold">
                            <p:stCondLst>
                              <p:cond delay="0"/>
                            </p:stCondLst>
                            <p:childTnLst>
                              <p:par>
                                <p:cTn id="89" presetID="0" presetClass="path" presetSubtype="0" accel="50000" decel="50000" fill="hold" grpId="0" nodeType="clickEffect">
                                  <p:stCondLst>
                                    <p:cond delay="0"/>
                                  </p:stCondLst>
                                  <p:childTnLst>
                                    <p:animMotion origin="layout" path="M 2.91667E-6 7.40741E-7 L 2.91667E-6 7.40741E-7 C 0.00286 0.00254 0.00599 0.00509 0.00885 0.00787 C 0.01575 0.01435 0.00885 0.00972 0.01562 0.01389 C 0.022 0.02152 0.01588 0.01481 0.02226 0.0199 C 0.02383 0.02106 0.02526 0.02291 0.02682 0.02384 C 0.02864 0.02477 0.03047 0.025 0.03242 0.02569 C 0.03385 0.02708 0.03528 0.02847 0.03685 0.02963 C 0.03802 0.03055 0.03919 0.03102 0.04023 0.03171 C 0.04205 0.0331 0.04401 0.03449 0.04583 0.03565 C 0.04687 0.03634 0.04804 0.0368 0.04922 0.03773 C 0.05729 0.04398 0.04987 0.04027 0.05924 0.04375 C 0.0651 0.05069 0.05989 0.04537 0.06705 0.04953 C 0.06901 0.05069 0.07083 0.05254 0.07265 0.0537 C 0.07422 0.0544 0.07578 0.05486 0.07721 0.05555 C 0.07903 0.05671 0.08086 0.05879 0.08281 0.05972 C 0.08528 0.06065 0.08802 0.06088 0.09062 0.06157 C 0.09544 0.06736 0.09648 0.06921 0.10403 0.07152 C 0.10625 0.07222 0.10859 0.07245 0.1108 0.07361 C 0.12669 0.08055 0.10703 0.07523 0.12643 0.0794 C 0.14466 0.09027 0.12174 0.07754 0.13984 0.08541 C 0.15573 0.09259 0.13567 0.08727 0.15664 0.09143 C 0.16784 0.09815 0.15872 0.09352 0.17005 0.09745 C 0.17344 0.09861 0.17682 0.10046 0.18021 0.10139 C 0.18346 0.10231 0.18685 0.10254 0.19023 0.10347 C 0.21953 0.11088 0.18984 0.10463 0.2138 0.10949 C 0.22982 0.11759 0.21237 0.10949 0.23385 0.11527 C 0.23724 0.1162 0.24062 0.11828 0.24401 0.11944 C 0.24726 0.12037 0.25065 0.12037 0.25403 0.12129 C 0.25859 0.12245 0.26302 0.1243 0.26745 0.12523 C 0.27122 0.12615 0.275 0.12639 0.27864 0.12731 C 0.30638 0.13426 0.275 0.12893 0.30442 0.13333 C 0.3108 0.14097 0.30573 0.13611 0.31784 0.13912 C 0.32239 0.14027 0.32682 0.14213 0.33125 0.14328 C 0.33502 0.14421 0.3388 0.14421 0.34245 0.14514 C 0.37018 0.15231 0.3388 0.14676 0.36823 0.15115 C 0.397 0.16134 0.36094 0.1493 0.39179 0.15717 C 0.4237 0.16527 0.38099 0.15764 0.41523 0.16319 C 0.4263 0.16759 0.43216 0.1706 0.44323 0.17315 C 0.44765 0.17407 0.45221 0.1743 0.45664 0.175 C 0.4608 0.17639 0.46484 0.17754 0.46901 0.17916 C 0.47995 0.18333 0.4595 0.17893 0.48021 0.18495 C 0.48424 0.18634 0.48841 0.18634 0.49245 0.18703 C 0.49622 0.18842 0.5 0.18935 0.50364 0.19097 C 0.50716 0.19259 0.51028 0.1956 0.5138 0.19699 C 0.51705 0.19838 0.52044 0.19838 0.52383 0.19884 C 0.52942 0.20555 0.525 0.20139 0.53281 0.20486 C 0.54674 0.21111 0.53437 0.20764 0.55065 0.21088 C 0.55364 0.21296 0.55664 0.21504 0.55963 0.2169 C 0.56302 0.21898 0.56653 0.22014 0.56979 0.22291 C 0.5776 0.22986 0.57096 0.22453 0.5776 0.22893 C 0.57942 0.23009 0.58125 0.23194 0.5832 0.23287 C 0.58541 0.23379 0.58763 0.23402 0.58984 0.23472 C 0.59245 0.2368 0.59505 0.23889 0.59765 0.24074 C 0.60065 0.24282 0.60377 0.24444 0.60664 0.24676 C 0.60898 0.24838 0.6112 0.25046 0.61341 0.25277 C 0.61458 0.25393 0.61549 0.25555 0.61679 0.25671 C 0.61784 0.25764 0.61901 0.2581 0.62005 0.25856 C 0.62161 0.26065 0.62291 0.26296 0.62461 0.26458 C 0.6289 0.26898 0.63385 0.27176 0.63802 0.27662 C 0.63919 0.27801 0.64023 0.2794 0.6414 0.28055 C 0.64245 0.28148 0.64362 0.28171 0.64479 0.28264 C 0.6513 0.28842 0.64922 0.28773 0.65482 0.29444 C 0.65664 0.29676 0.65846 0.29861 0.66041 0.30046 C 0.66185 0.30185 0.66354 0.30277 0.66484 0.3044 C 0.66614 0.30602 0.66705 0.30856 0.66823 0.31041 C 0.68112 0.33055 0.66575 0.30393 0.6806 0.33032 L 0.68385 0.33634 L 0.68724 0.34236 C 0.6901 0.3574 0.68633 0.33889 0.69062 0.35416 C 0.69114 0.35602 0.69101 0.35856 0.69179 0.36018 C 0.69258 0.36203 0.69401 0.36296 0.69505 0.36412 C 0.69935 0.37569 0.6957 0.36458 0.69844 0.37615 C 0.69909 0.37893 0.7 0.38148 0.70065 0.38402 C 0.70117 0.38611 0.70143 0.38819 0.70182 0.39004 C 0.70247 0.39352 0.70325 0.39676 0.70403 0.4 C 0.70442 0.40463 0.70469 0.40926 0.70521 0.41389 C 0.70586 0.4199 0.70729 0.42569 0.70742 0.43194 C 0.70794 0.45208 0.70573 0.4662 0.70403 0.48565 C 0.70208 0.50856 0.70429 0.49421 0.70065 0.51342 C 0.69948 0.52615 0.69961 0.52129 0.69961 0.52731 " pathEditMode="relative" ptsTypes="AAAAAAAAAAAAAAAAAAAAAAAAAAAAAAAAAAAAAAAAAAAAAAAAAAAAAAAAAAAAAAAAAAAAAAAAAAAAAAAAA">
                                      <p:cBhvr>
                                        <p:cTn id="90" dur="2000" fill="hold"/>
                                        <p:tgtEl>
                                          <p:spTgt spid="44"/>
                                        </p:tgtEl>
                                        <p:attrNameLst>
                                          <p:attrName>ppt_x</p:attrName>
                                          <p:attrName>ppt_y</p:attrName>
                                        </p:attrNameLst>
                                      </p:cBhvr>
                                    </p:animMotion>
                                  </p:childTnLst>
                                </p:cTn>
                              </p:par>
                              <p:par>
                                <p:cTn id="91" presetID="10" presetClass="exit" presetSubtype="0" fill="hold" grpId="2" nodeType="withEffect">
                                  <p:stCondLst>
                                    <p:cond delay="1500"/>
                                  </p:stCondLst>
                                  <p:childTnLst>
                                    <p:animEffect transition="out" filter="fade">
                                      <p:cBhvr>
                                        <p:cTn id="92" dur="500"/>
                                        <p:tgtEl>
                                          <p:spTgt spid="44"/>
                                        </p:tgtEl>
                                      </p:cBhvr>
                                    </p:animEffect>
                                    <p:set>
                                      <p:cBhvr>
                                        <p:cTn id="93" dur="1" fill="hold">
                                          <p:stCondLst>
                                            <p:cond delay="499"/>
                                          </p:stCondLst>
                                        </p:cTn>
                                        <p:tgtEl>
                                          <p:spTgt spid="44"/>
                                        </p:tgtEl>
                                        <p:attrNameLst>
                                          <p:attrName>style.visibility</p:attrName>
                                        </p:attrNameLst>
                                      </p:cBhvr>
                                      <p:to>
                                        <p:strVal val="hidden"/>
                                      </p:to>
                                    </p:set>
                                  </p:childTnLst>
                                </p:cTn>
                              </p:par>
                              <p:par>
                                <p:cTn id="94" presetID="10" presetClass="entr" presetSubtype="0" fill="hold" nodeType="withEffect">
                                  <p:stCondLst>
                                    <p:cond delay="175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childTnLst>
                                </p:cTn>
                              </p:par>
                            </p:childTnLst>
                          </p:cTn>
                        </p:par>
                      </p:childTnLst>
                    </p:cTn>
                  </p:par>
                  <p:par>
                    <p:cTn id="97" fill="hold">
                      <p:stCondLst>
                        <p:cond delay="indefinite"/>
                      </p:stCondLst>
                      <p:childTnLst>
                        <p:par>
                          <p:cTn id="98" fill="hold">
                            <p:stCondLst>
                              <p:cond delay="0"/>
                            </p:stCondLst>
                            <p:childTnLst>
                              <p:par>
                                <p:cTn id="99" presetID="0" presetClass="path" presetSubtype="0" accel="50000" decel="50000" fill="hold" grpId="1" nodeType="clickEffect">
                                  <p:stCondLst>
                                    <p:cond delay="0"/>
                                  </p:stCondLst>
                                  <p:childTnLst>
                                    <p:animMotion origin="layout" path="M 0 0 L 0 0 C 0.00222 0.00579 0.00404 0.01227 0.00664 0.01783 C 0.00755 0.01968 0.00899 0.02014 0.01003 0.02176 C 0.0112 0.02361 0.01211 0.02593 0.01341 0.02778 C 0.01862 0.03496 0.02526 0.04098 0.03125 0.04561 C 0.03685 0.05 0.04232 0.05417 0.04805 0.05764 C 0.05912 0.06412 0.08724 0.07431 0.09505 0.07755 C 0.10899 0.08311 0.12539 0.09213 0.13867 0.09537 C 0.16823 0.10232 0.14271 0.09584 0.17461 0.10533 L 0.19584 0.11135 C 0.20443 0.11389 0.21289 0.11713 0.22162 0.11922 C 0.22865 0.12107 0.23581 0.12176 0.24284 0.12315 L 0.29544 0.13519 C 0.30326 0.13704 0.31107 0.14051 0.31888 0.14121 L 0.34245 0.14306 L 0.36602 0.14908 L 0.38724 0.1551 C 0.4069 0.15996 0.40443 0.15718 0.42305 0.16505 C 0.42682 0.16667 0.4306 0.16829 0.43425 0.17107 C 0.4388 0.17431 0.4431 0.1794 0.44766 0.18287 C 0.45169 0.18611 0.45599 0.18774 0.46003 0.19098 C 0.46459 0.19445 0.46914 0.19838 0.47344 0.20278 C 0.47982 0.20973 0.48841 0.21945 0.49362 0.23079 C 0.49531 0.23449 0.49636 0.23889 0.49805 0.2426 C 0.49896 0.24491 0.50052 0.2463 0.50143 0.24861 C 0.50391 0.25625 0.50508 0.26528 0.50807 0.27246 C 0.50925 0.27524 0.51055 0.27755 0.51146 0.28056 C 0.51432 0.28982 0.51315 0.28936 0.51485 0.29838 C 0.5155 0.30186 0.51628 0.3051 0.51706 0.30834 C 0.51745 0.31505 0.51745 0.32176 0.51823 0.32824 C 0.52057 0.34977 0.52123 0.32524 0.52149 0.35209 C 0.52188 0.37593 0.52149 0.39977 0.52149 0.42385 " pathEditMode="relative" ptsTypes="AAAAAAAAAAAAAAAAAAAAAAAAAAAAAAAAA">
                                      <p:cBhvr>
                                        <p:cTn id="100" dur="2000" fill="hold"/>
                                        <p:tgtEl>
                                          <p:spTgt spid="43"/>
                                        </p:tgtEl>
                                        <p:attrNameLst>
                                          <p:attrName>ppt_x</p:attrName>
                                          <p:attrName>ppt_y</p:attrName>
                                        </p:attrNameLst>
                                      </p:cBhvr>
                                    </p:animMotion>
                                  </p:childTnLst>
                                </p:cTn>
                              </p:par>
                              <p:par>
                                <p:cTn id="101" presetID="10" presetClass="exit" presetSubtype="0" fill="hold" grpId="2" nodeType="withEffect">
                                  <p:stCondLst>
                                    <p:cond delay="1500"/>
                                  </p:stCondLst>
                                  <p:childTnLst>
                                    <p:animEffect transition="out" filter="fade">
                                      <p:cBhvr>
                                        <p:cTn id="102" dur="500"/>
                                        <p:tgtEl>
                                          <p:spTgt spid="43"/>
                                        </p:tgtEl>
                                      </p:cBhvr>
                                    </p:animEffect>
                                    <p:set>
                                      <p:cBhvr>
                                        <p:cTn id="103" dur="1" fill="hold">
                                          <p:stCondLst>
                                            <p:cond delay="499"/>
                                          </p:stCondLst>
                                        </p:cTn>
                                        <p:tgtEl>
                                          <p:spTgt spid="43"/>
                                        </p:tgtEl>
                                        <p:attrNameLst>
                                          <p:attrName>style.visibility</p:attrName>
                                        </p:attrNameLst>
                                      </p:cBhvr>
                                      <p:to>
                                        <p:strVal val="hidden"/>
                                      </p:to>
                                    </p:set>
                                  </p:childTnLst>
                                </p:cTn>
                              </p:par>
                              <p:par>
                                <p:cTn id="104" presetID="10" presetClass="entr" presetSubtype="0" fill="hold" nodeType="withEffect">
                                  <p:stCondLst>
                                    <p:cond delay="175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childTnLst>
                    </p:cTn>
                  </p:par>
                  <p:par>
                    <p:cTn id="107" fill="hold">
                      <p:stCondLst>
                        <p:cond delay="indefinite"/>
                      </p:stCondLst>
                      <p:childTnLst>
                        <p:par>
                          <p:cTn id="108" fill="hold">
                            <p:stCondLst>
                              <p:cond delay="0"/>
                            </p:stCondLst>
                            <p:childTnLst>
                              <p:par>
                                <p:cTn id="109" presetID="0" presetClass="path" presetSubtype="0" accel="50000" decel="50000" fill="hold" grpId="1" nodeType="clickEffect">
                                  <p:stCondLst>
                                    <p:cond delay="0"/>
                                  </p:stCondLst>
                                  <p:childTnLst>
                                    <p:animMotion origin="layout" path="M -0.00013 3.7037E-6 L -0.00013 0.00023 C -0.00039 0.01458 -0.00039 0.02916 -0.00117 0.04398 C -0.00143 0.0493 -0.00286 0.05439 -0.00325 0.05972 C -0.00378 0.06435 -0.00391 0.06944 -0.00443 0.07407 C -0.00573 0.08518 -0.00807 0.09907 -0.00976 0.10995 C -0.01068 0.12361 -0.01068 0.13101 -0.01406 0.14398 C -0.01549 0.14907 -0.01797 0.15301 -0.01953 0.1581 C -0.0224 0.16713 -0.02344 0.17801 -0.02695 0.18611 C -0.02891 0.19004 -0.03073 0.19398 -0.03242 0.19814 C -0.03398 0.20185 -0.03516 0.20648 -0.03672 0.21018 C -0.03867 0.21458 -0.04115 0.21805 -0.0431 0.22222 C -0.04518 0.22592 -0.04648 0.23055 -0.04857 0.23402 C -0.05052 0.23726 -0.05299 0.23912 -0.05508 0.24236 C -0.05742 0.24583 -0.05911 0.25046 -0.06159 0.25416 C -0.06276 0.25648 -0.06445 0.25787 -0.06575 0.26018 C -0.06771 0.26319 -0.06927 0.26713 -0.07122 0.27014 C -0.07253 0.27245 -0.07409 0.27453 -0.07539 0.27639 C -0.08099 0.28333 -0.0819 0.28426 -0.08737 0.29027 C -0.09531 0.30902 -0.0875 0.29282 -0.097 0.30648 C -0.09818 0.3081 -0.09909 0.31064 -0.10026 0.31226 C -0.1043 0.31898 -0.10351 0.31782 -0.10768 0.32037 C -0.10963 0.32361 -0.1112 0.32731 -0.11315 0.33032 C -0.11628 0.33518 -0.12031 0.33842 -0.12292 0.34444 C -0.12904 0.35879 -0.12552 0.35139 -0.13359 0.36643 L -0.13997 0.37847 C -0.14297 0.38889 -0.14101 0.38426 -0.14544 0.39236 C -0.14583 0.39583 -0.14596 0.3993 -0.14648 0.40231 C -0.14687 0.40463 -0.14818 0.40625 -0.1487 0.40856 C -0.14935 0.41111 -0.14948 0.41389 -0.14961 0.41643 C -0.14948 0.43588 -0.14935 0.45532 -0.1487 0.47453 C -0.14857 0.4787 -0.14766 0.48264 -0.14753 0.48657 C -0.14726 0.49467 -0.14753 0.50254 -0.14753 0.51064 " pathEditMode="relative" rAng="0" ptsTypes="AAAAAAAAAAAAAAAAAAAAAAAAAAAAAAAAA">
                                      <p:cBhvr>
                                        <p:cTn id="110" dur="2000" fill="hold"/>
                                        <p:tgtEl>
                                          <p:spTgt spid="38"/>
                                        </p:tgtEl>
                                        <p:attrNameLst>
                                          <p:attrName>ppt_x</p:attrName>
                                          <p:attrName>ppt_y</p:attrName>
                                        </p:attrNameLst>
                                      </p:cBhvr>
                                      <p:rCtr x="-7474" y="25532"/>
                                    </p:animMotion>
                                  </p:childTnLst>
                                </p:cTn>
                              </p:par>
                              <p:par>
                                <p:cTn id="111" presetID="10" presetClass="exit" presetSubtype="0" fill="hold" grpId="2" nodeType="withEffect">
                                  <p:stCondLst>
                                    <p:cond delay="1500"/>
                                  </p:stCondLst>
                                  <p:childTnLst>
                                    <p:animEffect transition="out" filter="fade">
                                      <p:cBhvr>
                                        <p:cTn id="112" dur="500"/>
                                        <p:tgtEl>
                                          <p:spTgt spid="38"/>
                                        </p:tgtEl>
                                      </p:cBhvr>
                                    </p:animEffect>
                                    <p:set>
                                      <p:cBhvr>
                                        <p:cTn id="113" dur="1" fill="hold">
                                          <p:stCondLst>
                                            <p:cond delay="499"/>
                                          </p:stCondLst>
                                        </p:cTn>
                                        <p:tgtEl>
                                          <p:spTgt spid="38"/>
                                        </p:tgtEl>
                                        <p:attrNameLst>
                                          <p:attrName>style.visibility</p:attrName>
                                        </p:attrNameLst>
                                      </p:cBhvr>
                                      <p:to>
                                        <p:strVal val="hidden"/>
                                      </p:to>
                                    </p:set>
                                  </p:childTnLst>
                                </p:cTn>
                              </p:par>
                              <p:par>
                                <p:cTn id="114" presetID="10" presetClass="entr" presetSubtype="0" fill="hold" nodeType="withEffect">
                                  <p:stCondLst>
                                    <p:cond delay="1750"/>
                                  </p:stCondLst>
                                  <p:childTnLst>
                                    <p:set>
                                      <p:cBhvr>
                                        <p:cTn id="115" dur="1" fill="hold">
                                          <p:stCondLst>
                                            <p:cond delay="0"/>
                                          </p:stCondLst>
                                        </p:cTn>
                                        <p:tgtEl>
                                          <p:spTgt spid="4"/>
                                        </p:tgtEl>
                                        <p:attrNameLst>
                                          <p:attrName>style.visibility</p:attrName>
                                        </p:attrNameLst>
                                      </p:cBhvr>
                                      <p:to>
                                        <p:strVal val="visible"/>
                                      </p:to>
                                    </p:set>
                                    <p:animEffect transition="in" filter="fade">
                                      <p:cBhvr>
                                        <p:cTn id="116" dur="500"/>
                                        <p:tgtEl>
                                          <p:spTgt spid="4"/>
                                        </p:tgtEl>
                                      </p:cBhvr>
                                    </p:animEffect>
                                  </p:childTnLst>
                                </p:cTn>
                              </p:par>
                            </p:childTnLst>
                          </p:cTn>
                        </p:par>
                      </p:childTnLst>
                    </p:cTn>
                  </p:par>
                  <p:par>
                    <p:cTn id="117" fill="hold">
                      <p:stCondLst>
                        <p:cond delay="indefinite"/>
                      </p:stCondLst>
                      <p:childTnLst>
                        <p:par>
                          <p:cTn id="118" fill="hold">
                            <p:stCondLst>
                              <p:cond delay="0"/>
                            </p:stCondLst>
                            <p:childTnLst>
                              <p:par>
                                <p:cTn id="119" presetID="0" presetClass="path" presetSubtype="0" accel="50000" decel="50000" fill="hold" grpId="1" nodeType="clickEffect">
                                  <p:stCondLst>
                                    <p:cond delay="0"/>
                                  </p:stCondLst>
                                  <p:childTnLst>
                                    <p:animMotion origin="layout" path="M 0 0 L 0 0 C 0.0069 0.01366 0.00989 0.02222 0.01901 0.03171 C 0.03242 0.04607 0.01549 0.0287 0.03242 0.04375 C 0.0358 0.04676 0.03893 0.05093 0.04245 0.0537 C 0.0457 0.05625 0.04922 0.05741 0.05247 0.05949 C 0.05599 0.06204 0.05924 0.06505 0.06263 0.06759 C 0.06549 0.06968 0.06862 0.07153 0.07161 0.07361 C 0.07487 0.07569 0.07838 0.07708 0.08164 0.0794 C 0.08541 0.08241 0.08893 0.08681 0.09284 0.08935 C 0.10013 0.09468 0.1082 0.09699 0.11523 0.10347 C 0.11888 0.10671 0.12265 0.11019 0.12643 0.11343 C 0.12968 0.1162 0.1332 0.11829 0.13646 0.1213 C 0.13997 0.12431 0.1431 0.12801 0.14661 0.13125 C 0.15742 0.14144 0.16601 0.14676 0.17682 0.16111 C 0.17981 0.16505 0.18255 0.16968 0.18567 0.17315 C 0.18893 0.17639 0.19271 0.17755 0.19583 0.18102 C 0.1987 0.18426 0.20091 0.18912 0.20364 0.19306 C 0.20651 0.19699 0.20989 0.20046 0.21263 0.20486 C 0.21432 0.20787 0.21523 0.21204 0.21705 0.21482 C 0.24205 0.2544 0.20794 0.19468 0.22604 0.22685 C 0.22864 0.24514 0.22487 0.225 0.23047 0.24074 C 0.23151 0.24375 0.2319 0.24745 0.23268 0.25069 C 0.23372 0.25463 0.23502 0.25857 0.23606 0.2625 C 0.23919 0.275 0.23476 0.26204 0.23945 0.27454 C 0.24049 0.28032 0.24218 0.28935 0.24284 0.29444 C 0.24336 0.30046 0.24362 0.30648 0.24388 0.31227 C 0.24479 0.33218 0.24544 0.35208 0.24622 0.37199 C 0.24583 0.39005 0.24505 0.40787 0.24505 0.42593 " pathEditMode="relative" ptsTypes="AAAAAAAAAAAAAAAAAAAAAAAAAAAAA">
                                      <p:cBhvr>
                                        <p:cTn id="120" dur="2000" fill="hold"/>
                                        <p:tgtEl>
                                          <p:spTgt spid="42"/>
                                        </p:tgtEl>
                                        <p:attrNameLst>
                                          <p:attrName>ppt_x</p:attrName>
                                          <p:attrName>ppt_y</p:attrName>
                                        </p:attrNameLst>
                                      </p:cBhvr>
                                    </p:animMotion>
                                  </p:childTnLst>
                                </p:cTn>
                              </p:par>
                              <p:par>
                                <p:cTn id="121" presetID="10" presetClass="exit" presetSubtype="0" fill="hold" grpId="2" nodeType="withEffect">
                                  <p:stCondLst>
                                    <p:cond delay="1500"/>
                                  </p:stCondLst>
                                  <p:childTnLst>
                                    <p:animEffect transition="out" filter="fade">
                                      <p:cBhvr>
                                        <p:cTn id="122" dur="500"/>
                                        <p:tgtEl>
                                          <p:spTgt spid="42"/>
                                        </p:tgtEl>
                                      </p:cBhvr>
                                    </p:animEffect>
                                    <p:set>
                                      <p:cBhvr>
                                        <p:cTn id="123" dur="1" fill="hold">
                                          <p:stCondLst>
                                            <p:cond delay="499"/>
                                          </p:stCondLst>
                                        </p:cTn>
                                        <p:tgtEl>
                                          <p:spTgt spid="42"/>
                                        </p:tgtEl>
                                        <p:attrNameLst>
                                          <p:attrName>style.visibility</p:attrName>
                                        </p:attrNameLst>
                                      </p:cBhvr>
                                      <p:to>
                                        <p:strVal val="hidden"/>
                                      </p:to>
                                    </p:set>
                                  </p:childTnLst>
                                </p:cTn>
                              </p:par>
                              <p:par>
                                <p:cTn id="124" presetID="10" presetClass="entr" presetSubtype="0" fill="hold" nodeType="withEffect">
                                  <p:stCondLst>
                                    <p:cond delay="1750"/>
                                  </p:stCondLst>
                                  <p:childTnLst>
                                    <p:set>
                                      <p:cBhvr>
                                        <p:cTn id="125" dur="1" fill="hold">
                                          <p:stCondLst>
                                            <p:cond delay="0"/>
                                          </p:stCondLst>
                                        </p:cTn>
                                        <p:tgtEl>
                                          <p:spTgt spid="21"/>
                                        </p:tgtEl>
                                        <p:attrNameLst>
                                          <p:attrName>style.visibility</p:attrName>
                                        </p:attrNameLst>
                                      </p:cBhvr>
                                      <p:to>
                                        <p:strVal val="visible"/>
                                      </p:to>
                                    </p:set>
                                    <p:animEffect transition="in" filter="fade">
                                      <p:cBhvr>
                                        <p:cTn id="126" dur="500"/>
                                        <p:tgtEl>
                                          <p:spTgt spid="21"/>
                                        </p:tgtEl>
                                      </p:cBhvr>
                                    </p:animEffect>
                                  </p:childTnLst>
                                </p:cTn>
                              </p:par>
                            </p:childTnLst>
                          </p:cTn>
                        </p:par>
                      </p:childTnLst>
                    </p:cTn>
                  </p:par>
                  <p:par>
                    <p:cTn id="127" fill="hold">
                      <p:stCondLst>
                        <p:cond delay="indefinite"/>
                      </p:stCondLst>
                      <p:childTnLst>
                        <p:par>
                          <p:cTn id="128" fill="hold">
                            <p:stCondLst>
                              <p:cond delay="0"/>
                            </p:stCondLst>
                            <p:childTnLst>
                              <p:par>
                                <p:cTn id="129" presetID="0" presetClass="path" presetSubtype="0" accel="50000" decel="50000" fill="hold" grpId="1" nodeType="clickEffect">
                                  <p:stCondLst>
                                    <p:cond delay="0"/>
                                  </p:stCondLst>
                                  <p:childTnLst>
                                    <p:animMotion origin="layout" path="M 0 0 L 0 0 C 0.00182 0.00463 0.00339 0.00949 0.00547 0.01389 C 0.00768 0.01806 0.01328 0.02292 0.01563 0.0257 C 0.01719 0.02755 0.01836 0.03033 0.02005 0.03171 C 0.02448 0.03565 0.02878 0.03634 0.03347 0.03773 C 0.04688 0.04722 0.03008 0.03611 0.04701 0.04375 C 0.05039 0.04514 0.05365 0.04815 0.05703 0.04954 C 0.06693 0.05394 0.07253 0.05417 0.08281 0.05556 C 0.09349 0.05995 0.10196 0.06435 0.11302 0.06551 C 0.12448 0.0669 0.13607 0.0669 0.14766 0.06759 C 0.15326 0.06898 0.15886 0.07037 0.16446 0.07153 C 0.16888 0.07245 0.17344 0.07269 0.17787 0.07361 C 0.18307 0.07454 0.18828 0.07616 0.19362 0.07755 L 0.22044 0.08357 C 0.23789 0.08681 0.23268 0.08357 0.25065 0.08935 C 0.2556 0.09097 0.26029 0.09352 0.26524 0.09537 C 0.27084 0.09745 0.27643 0.09954 0.28203 0.10139 C 0.28828 0.10347 0.29466 0.10486 0.30104 0.10741 C 0.30703 0.10972 0.31289 0.11296 0.31888 0.11528 C 0.35417 0.1294 0.31719 0.11181 0.35248 0.13125 C 0.35768 0.13403 0.36302 0.13588 0.36823 0.13912 C 0.375 0.14375 0.38151 0.15 0.38828 0.15509 C 0.39388 0.15926 0.39961 0.16273 0.40508 0.16713 C 0.41367 0.17384 0.42175 0.18195 0.42969 0.19097 C 0.43646 0.19861 0.44414 0.20463 0.44987 0.21482 C 0.45586 0.22546 0.46003 0.23241 0.4655 0.24468 C 0.46719 0.24838 0.46823 0.25301 0.47005 0.25648 C 0.47162 0.25972 0.47396 0.26134 0.47565 0.26458 C 0.48034 0.27384 0.4836 0.29074 0.48685 0.30046 C 0.4888 0.30625 0.49024 0.31088 0.49245 0.3162 C 0.49557 0.32408 0.49662 0.32523 0.49909 0.33426 C 0.49961 0.33611 0.49974 0.3382 0.50026 0.34028 C 0.50091 0.34283 0.50169 0.34537 0.50248 0.34815 C 0.50287 0.35139 0.503 0.35486 0.50365 0.3581 C 0.50417 0.36088 0.50534 0.3632 0.50586 0.36597 C 0.50912 0.38565 0.50456 0.37153 0.50925 0.38403 C 0.51159 0.41852 0.5086 0.38357 0.5125 0.41181 C 0.51315 0.41574 0.51315 0.41991 0.51367 0.42384 C 0.51432 0.42847 0.51524 0.4331 0.51589 0.43773 C 0.51641 0.44097 0.51654 0.44445 0.51706 0.44769 C 0.51771 0.45232 0.51849 0.45695 0.51927 0.46158 C 0.51966 0.46366 0.52031 0.46551 0.52044 0.46759 C 0.52071 0.47292 0.52044 0.47824 0.52044 0.48357 " pathEditMode="relative" ptsTypes="AAAAAAAAAAAAAAAAAAAAAAAAAAAAAAAAAAAAAAAAAAAA">
                                      <p:cBhvr>
                                        <p:cTn id="130" dur="2000" fill="hold"/>
                                        <p:tgtEl>
                                          <p:spTgt spid="45"/>
                                        </p:tgtEl>
                                        <p:attrNameLst>
                                          <p:attrName>ppt_x</p:attrName>
                                          <p:attrName>ppt_y</p:attrName>
                                        </p:attrNameLst>
                                      </p:cBhvr>
                                    </p:animMotion>
                                  </p:childTnLst>
                                </p:cTn>
                              </p:par>
                              <p:par>
                                <p:cTn id="131" presetID="10" presetClass="exit" presetSubtype="0" fill="hold" grpId="2" nodeType="withEffect">
                                  <p:stCondLst>
                                    <p:cond delay="1500"/>
                                  </p:stCondLst>
                                  <p:childTnLst>
                                    <p:animEffect transition="out" filter="fade">
                                      <p:cBhvr>
                                        <p:cTn id="132" dur="500"/>
                                        <p:tgtEl>
                                          <p:spTgt spid="45"/>
                                        </p:tgtEl>
                                      </p:cBhvr>
                                    </p:animEffect>
                                    <p:set>
                                      <p:cBhvr>
                                        <p:cTn id="133" dur="1" fill="hold">
                                          <p:stCondLst>
                                            <p:cond delay="499"/>
                                          </p:stCondLst>
                                        </p:cTn>
                                        <p:tgtEl>
                                          <p:spTgt spid="45"/>
                                        </p:tgtEl>
                                        <p:attrNameLst>
                                          <p:attrName>style.visibility</p:attrName>
                                        </p:attrNameLst>
                                      </p:cBhvr>
                                      <p:to>
                                        <p:strVal val="hidden"/>
                                      </p:to>
                                    </p:set>
                                  </p:childTnLst>
                                </p:cTn>
                              </p:par>
                              <p:par>
                                <p:cTn id="134" presetID="10" presetClass="entr" presetSubtype="0" fill="hold" nodeType="withEffect">
                                  <p:stCondLst>
                                    <p:cond delay="1750"/>
                                  </p:stCondLst>
                                  <p:childTnLst>
                                    <p:set>
                                      <p:cBhvr>
                                        <p:cTn id="135" dur="1" fill="hold">
                                          <p:stCondLst>
                                            <p:cond delay="0"/>
                                          </p:stCondLst>
                                        </p:cTn>
                                        <p:tgtEl>
                                          <p:spTgt spid="25"/>
                                        </p:tgtEl>
                                        <p:attrNameLst>
                                          <p:attrName>style.visibility</p:attrName>
                                        </p:attrNameLst>
                                      </p:cBhvr>
                                      <p:to>
                                        <p:strVal val="visible"/>
                                      </p:to>
                                    </p:set>
                                    <p:animEffect transition="in" filter="fade">
                                      <p:cBhvr>
                                        <p:cTn id="136" dur="500"/>
                                        <p:tgtEl>
                                          <p:spTgt spid="25"/>
                                        </p:tgtEl>
                                      </p:cBhvr>
                                    </p:animEffect>
                                  </p:childTnLst>
                                </p:cTn>
                              </p:par>
                              <p:par>
                                <p:cTn id="137" presetID="10" presetClass="entr" presetSubtype="0" fill="hold" nodeType="withEffect">
                                  <p:stCondLst>
                                    <p:cond delay="1750"/>
                                  </p:stCondLst>
                                  <p:childTnLst>
                                    <p:set>
                                      <p:cBhvr>
                                        <p:cTn id="138" dur="1" fill="hold">
                                          <p:stCondLst>
                                            <p:cond delay="0"/>
                                          </p:stCondLst>
                                        </p:cTn>
                                        <p:tgtEl>
                                          <p:spTgt spid="24"/>
                                        </p:tgtEl>
                                        <p:attrNameLst>
                                          <p:attrName>style.visibility</p:attrName>
                                        </p:attrNameLst>
                                      </p:cBhvr>
                                      <p:to>
                                        <p:strVal val="visible"/>
                                      </p:to>
                                    </p:set>
                                    <p:animEffect transition="in" filter="fade">
                                      <p:cBhvr>
                                        <p:cTn id="139" dur="500"/>
                                        <p:tgtEl>
                                          <p:spTgt spid="24"/>
                                        </p:tgtEl>
                                      </p:cBhvr>
                                    </p:animEffect>
                                  </p:childTnLst>
                                </p:cTn>
                              </p:par>
                            </p:childTnLst>
                          </p:cTn>
                        </p:par>
                      </p:childTnLst>
                    </p:cTn>
                  </p:par>
                  <p:par>
                    <p:cTn id="140" fill="hold">
                      <p:stCondLst>
                        <p:cond delay="indefinite"/>
                      </p:stCondLst>
                      <p:childTnLst>
                        <p:par>
                          <p:cTn id="141" fill="hold">
                            <p:stCondLst>
                              <p:cond delay="0"/>
                            </p:stCondLst>
                            <p:childTnLst>
                              <p:par>
                                <p:cTn id="142" presetID="0" presetClass="path" presetSubtype="0" accel="50000" decel="50000" fill="hold" grpId="1" nodeType="clickEffect">
                                  <p:stCondLst>
                                    <p:cond delay="0"/>
                                  </p:stCondLst>
                                  <p:childTnLst>
                                    <p:animMotion origin="layout" path="M 3.33333E-6 3.7037E-7 L 3.33333E-6 0.00023 C -0.00118 0.00556 -0.00235 0.01157 -0.00352 0.01736 C -0.00378 0.01968 -0.00404 0.02199 -0.00456 0.02407 C -0.00547 0.02708 -0.00703 0.03009 -0.00795 0.03287 C -0.00912 0.03634 -0.01003 0.04051 -0.0112 0.04398 C -0.01224 0.04699 -0.01354 0.04977 -0.01459 0.05301 C -0.01914 0.06643 -0.01563 0.0625 -0.02136 0.06597 C -0.02565 0.07477 -0.02969 0.08356 -0.03477 0.09051 C -0.03985 0.09745 -0.04453 0.10648 -0.05039 0.11042 L -0.05378 0.11273 C -0.06146 0.12778 -0.0517 0.10995 -0.06394 0.12569 C -0.06524 0.12755 -0.06602 0.13056 -0.06719 0.13241 C -0.06823 0.13426 -0.06953 0.13542 -0.07071 0.13681 C -0.07214 0.13912 -0.07331 0.14236 -0.07513 0.14352 C -0.07722 0.14537 -0.07956 0.14514 -0.08177 0.14583 C -0.09896 0.1662 -0.07461 0.13773 -0.09414 0.15903 C -0.09532 0.16042 -0.09623 0.16273 -0.0974 0.16366 C -0.10078 0.1662 -0.10417 0.16806 -0.10756 0.17014 C -0.1086 0.17083 -0.1099 0.1713 -0.11094 0.17245 C -0.11237 0.17407 -0.11381 0.17546 -0.11537 0.17685 C -0.11641 0.17778 -0.11758 0.17824 -0.11875 0.17917 C -0.12943 0.18704 -0.12006 0.18056 -0.12774 0.18588 C -0.13529 0.19583 -0.12565 0.18426 -0.13776 0.19236 C -0.14011 0.19375 -0.14219 0.19722 -0.14453 0.19884 C -0.14701 0.20093 -0.14974 0.20162 -0.15235 0.20324 C -0.16563 0.21366 -0.15235 0.20787 -0.16576 0.21227 C -0.16875 0.21435 -0.17162 0.2169 -0.17474 0.21875 C -0.17722 0.2206 -0.17995 0.22176 -0.18256 0.22338 C -0.18373 0.22384 -0.1849 0.22454 -0.18594 0.22546 C -0.18711 0.22685 -0.18789 0.2294 -0.1892 0.22986 C -0.19219 0.23171 -0.19519 0.23148 -0.19818 0.23218 C -0.20664 0.24329 -0.19597 0.23032 -0.20599 0.23889 C -0.20729 0.23981 -0.20808 0.24213 -0.20938 0.24329 C -0.2112 0.24444 -0.21315 0.24444 -0.21498 0.2456 C -0.21732 0.24653 -0.2194 0.24861 -0.22175 0.25 C -0.24362 0.26181 -0.22891 0.25255 -0.23854 0.2588 C -0.24545 0.26806 -0.23763 0.25903 -0.24857 0.26528 C -0.25013 0.26643 -0.25144 0.26898 -0.253 0.26968 C -0.25521 0.27106 -0.25756 0.27106 -0.25977 0.27199 C -0.26211 0.27315 -0.2642 0.27523 -0.26654 0.27639 C -0.26836 0.27755 -0.27019 0.27801 -0.27214 0.2787 C -0.28334 0.28981 -0.26914 0.27662 -0.28216 0.28518 C -0.28373 0.28634 -0.28503 0.28889 -0.28659 0.28981 C -0.28841 0.29097 -0.29037 0.29097 -0.29219 0.2919 C -0.29558 0.29398 -0.29909 0.2956 -0.30235 0.29861 C -0.30378 0.30023 -0.30521 0.30185 -0.30677 0.30301 C -0.3086 0.30417 -0.31055 0.30463 -0.31237 0.30532 C -0.32084 0.31643 -0.31016 0.30324 -0.32019 0.31204 C -0.33034 0.3206 -0.31498 0.31273 -0.32917 0.31852 C -0.33881 0.33125 -0.32657 0.31574 -0.33594 0.32523 C -0.33711 0.32639 -0.33802 0.32847 -0.3392 0.3294 C -0.34037 0.33056 -0.34154 0.33079 -0.34258 0.33171 C -0.34375 0.33287 -0.34479 0.33495 -0.34597 0.33611 C -0.34701 0.33727 -0.34831 0.3375 -0.34935 0.33843 C -0.35664 0.34583 -0.34857 0.33981 -0.35599 0.34954 C -0.35703 0.35093 -0.35834 0.35093 -0.35938 0.35162 C -0.36055 0.35393 -0.36185 0.35579 -0.36276 0.35833 C -0.36341 0.36042 -0.36315 0.36319 -0.36394 0.36505 C -0.36472 0.36713 -0.36615 0.36759 -0.36719 0.36944 C -0.37253 0.37824 -0.36888 0.37338 -0.37279 0.38287 C -0.37383 0.38518 -0.37513 0.38727 -0.37618 0.38935 C -0.37657 0.39167 -0.37683 0.39398 -0.37735 0.39583 C -0.37787 0.39815 -0.37904 0.4 -0.37956 0.40255 C -0.38021 0.40556 -0.38034 0.40856 -0.3806 0.41134 C -0.37969 0.44491 -0.37904 0.47778 -0.37618 0.51111 C -0.37487 0.52639 -0.37513 0.51991 -0.37513 0.53125 " pathEditMode="relative" rAng="0" ptsTypes="AAAAAAAAAAAAAAAAAAAAAAAAAAAAAAAAAAAAAAAAAAAAAAAAAAAAAAAAAAAAAAAAAAA">
                                      <p:cBhvr>
                                        <p:cTn id="143" dur="2000" fill="hold"/>
                                        <p:tgtEl>
                                          <p:spTgt spid="39"/>
                                        </p:tgtEl>
                                        <p:attrNameLst>
                                          <p:attrName>ppt_x</p:attrName>
                                          <p:attrName>ppt_y</p:attrName>
                                        </p:attrNameLst>
                                      </p:cBhvr>
                                      <p:rCtr x="-19036" y="26551"/>
                                    </p:animMotion>
                                  </p:childTnLst>
                                </p:cTn>
                              </p:par>
                              <p:par>
                                <p:cTn id="144" presetID="10" presetClass="exit" presetSubtype="0" fill="hold" grpId="2" nodeType="withEffect">
                                  <p:stCondLst>
                                    <p:cond delay="1500"/>
                                  </p:stCondLst>
                                  <p:childTnLst>
                                    <p:animEffect transition="out" filter="fade">
                                      <p:cBhvr>
                                        <p:cTn id="145" dur="500"/>
                                        <p:tgtEl>
                                          <p:spTgt spid="39"/>
                                        </p:tgtEl>
                                      </p:cBhvr>
                                    </p:animEffect>
                                    <p:set>
                                      <p:cBhvr>
                                        <p:cTn id="146" dur="1" fill="hold">
                                          <p:stCondLst>
                                            <p:cond delay="499"/>
                                          </p:stCondLst>
                                        </p:cTn>
                                        <p:tgtEl>
                                          <p:spTgt spid="39"/>
                                        </p:tgtEl>
                                        <p:attrNameLst>
                                          <p:attrName>style.visibility</p:attrName>
                                        </p:attrNameLst>
                                      </p:cBhvr>
                                      <p:to>
                                        <p:strVal val="hidden"/>
                                      </p:to>
                                    </p:set>
                                  </p:childTnLst>
                                </p:cTn>
                              </p:par>
                              <p:par>
                                <p:cTn id="147" presetID="10" presetClass="entr" presetSubtype="0" fill="hold" nodeType="withEffect">
                                  <p:stCondLst>
                                    <p:cond delay="1750"/>
                                  </p:stCondLst>
                                  <p:childTnLst>
                                    <p:set>
                                      <p:cBhvr>
                                        <p:cTn id="148" dur="1" fill="hold">
                                          <p:stCondLst>
                                            <p:cond delay="0"/>
                                          </p:stCondLst>
                                        </p:cTn>
                                        <p:tgtEl>
                                          <p:spTgt spid="19"/>
                                        </p:tgtEl>
                                        <p:attrNameLst>
                                          <p:attrName>style.visibility</p:attrName>
                                        </p:attrNameLst>
                                      </p:cBhvr>
                                      <p:to>
                                        <p:strVal val="visible"/>
                                      </p:to>
                                    </p:set>
                                    <p:animEffect transition="in" filter="fade">
                                      <p:cBhvr>
                                        <p:cTn id="149" dur="500"/>
                                        <p:tgtEl>
                                          <p:spTgt spid="19"/>
                                        </p:tgtEl>
                                      </p:cBhvr>
                                    </p:animEffect>
                                  </p:childTnLst>
                                </p:cTn>
                              </p:par>
                              <p:par>
                                <p:cTn id="150" presetID="0" presetClass="path" presetSubtype="0" accel="50000" decel="50000" fill="hold" grpId="1" nodeType="withEffect">
                                  <p:stCondLst>
                                    <p:cond delay="500"/>
                                  </p:stCondLst>
                                  <p:childTnLst>
                                    <p:animMotion origin="layout" path="M 0 0 L 0 0 C -0.00977 0.03426 -0.0043 0.02338 -0.01237 0.03773 C -0.01459 0.04931 -0.01185 0.03866 -0.0168 0.04769 C -0.01784 0.04931 -0.01823 0.05185 -0.01914 0.05371 C -0.02045 0.05648 -0.02201 0.05903 -0.02357 0.06158 C -0.03907 0.08635 -0.02253 0.05972 -0.03594 0.07755 C -0.03868 0.08125 -0.04089 0.08588 -0.04375 0.08935 C -0.04883 0.09584 -0.05417 0.10139 -0.05938 0.10741 C -0.06172 0.10996 -0.06368 0.1132 -0.06615 0.11528 C -0.06836 0.11736 -0.07084 0.11875 -0.07279 0.1213 C -0.07565 0.12477 -0.078 0.1294 -0.08073 0.1331 C -0.0836 0.13727 -0.08659 0.14144 -0.08959 0.14514 C -0.09623 0.15324 -0.10443 0.1581 -0.10977 0.16898 C -0.11237 0.17431 -0.11472 0.1801 -0.11758 0.18496 C -0.12032 0.18935 -0.1237 0.19283 -0.12657 0.19676 C -0.13112 0.20324 -0.13555 0.21019 -0.13998 0.21667 C -0.14232 0.22014 -0.14427 0.22385 -0.14675 0.22662 C -0.14896 0.2294 -0.15144 0.23148 -0.15352 0.23472 C -0.15821 0.24213 -0.16289 0.24977 -0.16693 0.25857 C -0.16836 0.26181 -0.16966 0.26574 -0.17136 0.26852 C -0.17344 0.27176 -0.17618 0.27315 -0.17813 0.27639 C -0.1819 0.2831 -0.18399 0.29236 -0.18815 0.29838 C -0.20456 0.32153 -0.17904 0.28403 -0.20157 0.32431 C -0.20495 0.3301 -0.20925 0.33496 -0.21172 0.34213 C -0.21875 0.36297 -0.21146 0.34306 -0.21836 0.3581 C -0.22722 0.37685 -0.21498 0.35209 -0.22175 0.36991 C -0.22266 0.37222 -0.22409 0.37385 -0.22513 0.37593 C -0.22604 0.37778 -0.22657 0.37986 -0.22735 0.38195 C -0.22943 0.40394 -0.22904 0.39769 -0.23073 0.43172 C -0.23125 0.44097 -0.23177 0.45023 -0.2319 0.45949 C -0.23216 0.48334 -0.2319 0.50718 -0.2319 0.53125 " pathEditMode="relative" ptsTypes="AAAAAAAAAAAAAAAAAAAAAAAAAAAAAAAA">
                                      <p:cBhvr>
                                        <p:cTn id="151" dur="2000" fill="hold"/>
                                        <p:tgtEl>
                                          <p:spTgt spid="41"/>
                                        </p:tgtEl>
                                        <p:attrNameLst>
                                          <p:attrName>ppt_x</p:attrName>
                                          <p:attrName>ppt_y</p:attrName>
                                        </p:attrNameLst>
                                      </p:cBhvr>
                                    </p:animMotion>
                                  </p:childTnLst>
                                </p:cTn>
                              </p:par>
                              <p:par>
                                <p:cTn id="152" presetID="10" presetClass="exit" presetSubtype="0" fill="hold" grpId="2" nodeType="withEffect">
                                  <p:stCondLst>
                                    <p:cond delay="2000"/>
                                  </p:stCondLst>
                                  <p:childTnLst>
                                    <p:animEffect transition="out" filter="fade">
                                      <p:cBhvr>
                                        <p:cTn id="153" dur="500"/>
                                        <p:tgtEl>
                                          <p:spTgt spid="41"/>
                                        </p:tgtEl>
                                      </p:cBhvr>
                                    </p:animEffect>
                                    <p:set>
                                      <p:cBhvr>
                                        <p:cTn id="154" dur="1" fill="hold">
                                          <p:stCondLst>
                                            <p:cond delay="499"/>
                                          </p:stCondLst>
                                        </p:cTn>
                                        <p:tgtEl>
                                          <p:spTgt spid="41"/>
                                        </p:tgtEl>
                                        <p:attrNameLst>
                                          <p:attrName>style.visibility</p:attrName>
                                        </p:attrNameLst>
                                      </p:cBhvr>
                                      <p:to>
                                        <p:strVal val="hidden"/>
                                      </p:to>
                                    </p:set>
                                  </p:childTnLst>
                                </p:cTn>
                              </p:par>
                              <p:par>
                                <p:cTn id="155" presetID="10" presetClass="entr" presetSubtype="0" fill="hold" nodeType="withEffect">
                                  <p:stCondLst>
                                    <p:cond delay="2250"/>
                                  </p:stCondLst>
                                  <p:childTnLst>
                                    <p:set>
                                      <p:cBhvr>
                                        <p:cTn id="156" dur="1" fill="hold">
                                          <p:stCondLst>
                                            <p:cond delay="0"/>
                                          </p:stCondLst>
                                        </p:cTn>
                                        <p:tgtEl>
                                          <p:spTgt spid="37"/>
                                        </p:tgtEl>
                                        <p:attrNameLst>
                                          <p:attrName>style.visibility</p:attrName>
                                        </p:attrNameLst>
                                      </p:cBhvr>
                                      <p:to>
                                        <p:strVal val="visible"/>
                                      </p:to>
                                    </p:set>
                                    <p:animEffect transition="in" filter="fade">
                                      <p:cBhvr>
                                        <p:cTn id="157" dur="500"/>
                                        <p:tgtEl>
                                          <p:spTgt spid="37"/>
                                        </p:tgtEl>
                                      </p:cBhvr>
                                    </p:animEffect>
                                  </p:childTnLst>
                                </p:cTn>
                              </p:par>
                              <p:par>
                                <p:cTn id="158" presetID="0" presetClass="path" presetSubtype="0" accel="50000" decel="50000" fill="hold" grpId="1" nodeType="withEffect">
                                  <p:stCondLst>
                                    <p:cond delay="1000"/>
                                  </p:stCondLst>
                                  <p:childTnLst>
                                    <p:animMotion origin="layout" path="M 0 0 L 0 0 C -0.0069 0.01435 -0.02175 0.04792 -0.03138 0.06158 C -0.04128 0.0757 -0.06706 0.10232 -0.07734 0.11135 C -0.0849 0.11806 -0.0931 0.12292 -0.10078 0.12917 C -0.11524 0.14098 -0.1224 0.15047 -0.13776 0.15903 C -0.19011 0.18843 -0.16719 0.17361 -0.20495 0.18889 C -0.21875 0.19445 -0.23268 0.2 -0.24636 0.20695 C -0.25313 0.21019 -0.25964 0.21412 -0.26654 0.2169 C -0.27318 0.21945 -0.27995 0.22084 -0.28659 0.22269 C -0.30326 0.23264 -0.31211 0.2382 -0.32917 0.24676 C -0.33919 0.25162 -0.35013 0.25232 -0.35938 0.26065 C -0.3987 0.2956 -0.3474 0.2507 -0.37956 0.27639 C -0.37956 0.27639 -0.39636 0.29144 -0.39974 0.29445 C -0.40195 0.2963 -0.4043 0.29792 -0.40638 0.30047 C -0.41524 0.31088 -0.41081 0.30625 -0.41992 0.31435 C -0.4319 0.33565 -0.41328 0.30324 -0.42774 0.32616 C -0.43008 0.3301 -0.43438 0.3382 -0.43438 0.3382 C -0.44414 0.37269 -0.4319 0.32986 -0.44115 0.36019 C -0.44675 0.37824 -0.44193 0.36598 -0.44792 0.3801 C -0.45456 0.41598 -0.44649 0.37084 -0.45117 0.40185 C -0.45182 0.40602 -0.45274 0.40973 -0.45339 0.41389 C -0.45221 0.51389 -0.45234 0.47755 -0.45234 0.52338 " pathEditMode="relative" ptsTypes="AAAAAAAAAAAAAAAAAAAAAAA">
                                      <p:cBhvr>
                                        <p:cTn id="159" dur="2000" fill="hold"/>
                                        <p:tgtEl>
                                          <p:spTgt spid="40"/>
                                        </p:tgtEl>
                                        <p:attrNameLst>
                                          <p:attrName>ppt_x</p:attrName>
                                          <p:attrName>ppt_y</p:attrName>
                                        </p:attrNameLst>
                                      </p:cBhvr>
                                    </p:animMotion>
                                  </p:childTnLst>
                                </p:cTn>
                              </p:par>
                              <p:par>
                                <p:cTn id="160" presetID="10" presetClass="exit" presetSubtype="0" fill="hold" grpId="2" nodeType="withEffect">
                                  <p:stCondLst>
                                    <p:cond delay="2500"/>
                                  </p:stCondLst>
                                  <p:childTnLst>
                                    <p:animEffect transition="out" filter="fade">
                                      <p:cBhvr>
                                        <p:cTn id="161" dur="500"/>
                                        <p:tgtEl>
                                          <p:spTgt spid="40"/>
                                        </p:tgtEl>
                                      </p:cBhvr>
                                    </p:animEffect>
                                    <p:set>
                                      <p:cBhvr>
                                        <p:cTn id="162" dur="1" fill="hold">
                                          <p:stCondLst>
                                            <p:cond delay="499"/>
                                          </p:stCondLst>
                                        </p:cTn>
                                        <p:tgtEl>
                                          <p:spTgt spid="40"/>
                                        </p:tgtEl>
                                        <p:attrNameLst>
                                          <p:attrName>style.visibility</p:attrName>
                                        </p:attrNameLst>
                                      </p:cBhvr>
                                      <p:to>
                                        <p:strVal val="hidden"/>
                                      </p:to>
                                    </p:set>
                                  </p:childTnLst>
                                </p:cTn>
                              </p:par>
                              <p:par>
                                <p:cTn id="163" presetID="10" presetClass="entr" presetSubtype="0" fill="hold" nodeType="withEffect">
                                  <p:stCondLst>
                                    <p:cond delay="2750"/>
                                  </p:stCondLst>
                                  <p:childTnLst>
                                    <p:set>
                                      <p:cBhvr>
                                        <p:cTn id="164" dur="1" fill="hold">
                                          <p:stCondLst>
                                            <p:cond delay="0"/>
                                          </p:stCondLst>
                                        </p:cTn>
                                        <p:tgtEl>
                                          <p:spTgt spid="20"/>
                                        </p:tgtEl>
                                        <p:attrNameLst>
                                          <p:attrName>style.visibility</p:attrName>
                                        </p:attrNameLst>
                                      </p:cBhvr>
                                      <p:to>
                                        <p:strVal val="visible"/>
                                      </p:to>
                                    </p:set>
                                    <p:animEffect transition="in" filter="fade">
                                      <p:cBhvr>
                                        <p:cTn id="165" dur="500"/>
                                        <p:tgtEl>
                                          <p:spTgt spid="20"/>
                                        </p:tgtEl>
                                      </p:cBhvr>
                                    </p:animEffect>
                                  </p:childTnLst>
                                </p:cTn>
                              </p:par>
                            </p:childTnLst>
                          </p:cTn>
                        </p:par>
                      </p:childTnLst>
                    </p:cTn>
                  </p:par>
                  <p:par>
                    <p:cTn id="166" fill="hold">
                      <p:stCondLst>
                        <p:cond delay="indefinite"/>
                      </p:stCondLst>
                      <p:childTnLst>
                        <p:par>
                          <p:cTn id="167" fill="hold">
                            <p:stCondLst>
                              <p:cond delay="0"/>
                            </p:stCondLst>
                            <p:childTnLst>
                              <p:par>
                                <p:cTn id="168" presetID="19" presetClass="emph" presetSubtype="0" fill="hold" grpId="1" nodeType="clickEffect">
                                  <p:stCondLst>
                                    <p:cond delay="0"/>
                                  </p:stCondLst>
                                  <p:childTnLst>
                                    <p:animClr clrSpc="rgb" dir="cw">
                                      <p:cBhvr override="childStyle">
                                        <p:cTn id="169" dur="500" fill="hold"/>
                                        <p:tgtEl>
                                          <p:spTgt spid="3"/>
                                        </p:tgtEl>
                                        <p:attrNameLst>
                                          <p:attrName>style.color</p:attrName>
                                        </p:attrNameLst>
                                      </p:cBhvr>
                                      <p:to>
                                        <a:srgbClr val="FFFF00"/>
                                      </p:to>
                                    </p:animClr>
                                    <p:animClr clrSpc="rgb" dir="cw">
                                      <p:cBhvr>
                                        <p:cTn id="170" dur="500" fill="hold"/>
                                        <p:tgtEl>
                                          <p:spTgt spid="3"/>
                                        </p:tgtEl>
                                        <p:attrNameLst>
                                          <p:attrName>fillcolor</p:attrName>
                                        </p:attrNameLst>
                                      </p:cBhvr>
                                      <p:to>
                                        <a:srgbClr val="FFFF00"/>
                                      </p:to>
                                    </p:animClr>
                                    <p:set>
                                      <p:cBhvr>
                                        <p:cTn id="171" dur="500" fill="hold"/>
                                        <p:tgtEl>
                                          <p:spTgt spid="3"/>
                                        </p:tgtEl>
                                        <p:attrNameLst>
                                          <p:attrName>fill.type</p:attrName>
                                        </p:attrNameLst>
                                      </p:cBhvr>
                                      <p:to>
                                        <p:strVal val="solid"/>
                                      </p:to>
                                    </p:set>
                                    <p:set>
                                      <p:cBhvr>
                                        <p:cTn id="172" dur="500" fill="hold"/>
                                        <p:tgtEl>
                                          <p:spTgt spid="3"/>
                                        </p:tgtEl>
                                        <p:attrNameLst>
                                          <p:attrName>fill.on</p:attrName>
                                        </p:attrNameLst>
                                      </p:cBhvr>
                                      <p:to>
                                        <p:strVal val="true"/>
                                      </p:to>
                                    </p:set>
                                  </p:childTnLst>
                                </p:cTn>
                              </p:par>
                              <p:par>
                                <p:cTn id="173" presetID="19" presetClass="emph" presetSubtype="0" fill="hold" grpId="1" nodeType="withEffect">
                                  <p:stCondLst>
                                    <p:cond delay="0"/>
                                  </p:stCondLst>
                                  <p:childTnLst>
                                    <p:animClr clrSpc="rgb" dir="cw">
                                      <p:cBhvr override="childStyle">
                                        <p:cTn id="174" dur="500" fill="hold"/>
                                        <p:tgtEl>
                                          <p:spTgt spid="6"/>
                                        </p:tgtEl>
                                        <p:attrNameLst>
                                          <p:attrName>style.color</p:attrName>
                                        </p:attrNameLst>
                                      </p:cBhvr>
                                      <p:to>
                                        <a:srgbClr val="FFFF00"/>
                                      </p:to>
                                    </p:animClr>
                                    <p:animClr clrSpc="rgb" dir="cw">
                                      <p:cBhvr>
                                        <p:cTn id="175" dur="500" fill="hold"/>
                                        <p:tgtEl>
                                          <p:spTgt spid="6"/>
                                        </p:tgtEl>
                                        <p:attrNameLst>
                                          <p:attrName>fillcolor</p:attrName>
                                        </p:attrNameLst>
                                      </p:cBhvr>
                                      <p:to>
                                        <a:srgbClr val="FFFF00"/>
                                      </p:to>
                                    </p:animClr>
                                    <p:set>
                                      <p:cBhvr>
                                        <p:cTn id="176" dur="500" fill="hold"/>
                                        <p:tgtEl>
                                          <p:spTgt spid="6"/>
                                        </p:tgtEl>
                                        <p:attrNameLst>
                                          <p:attrName>fill.type</p:attrName>
                                        </p:attrNameLst>
                                      </p:cBhvr>
                                      <p:to>
                                        <p:strVal val="solid"/>
                                      </p:to>
                                    </p:set>
                                    <p:set>
                                      <p:cBhvr>
                                        <p:cTn id="177" dur="500" fill="hold"/>
                                        <p:tgtEl>
                                          <p:spTgt spid="6"/>
                                        </p:tgtEl>
                                        <p:attrNameLst>
                                          <p:attrName>fill.on</p:attrName>
                                        </p:attrNameLst>
                                      </p:cBhvr>
                                      <p:to>
                                        <p:strVal val="true"/>
                                      </p:to>
                                    </p:set>
                                  </p:childTnLst>
                                </p:cTn>
                              </p:par>
                            </p:childTnLst>
                          </p:cTn>
                        </p:par>
                      </p:childTnLst>
                    </p:cTn>
                  </p:par>
                  <p:par>
                    <p:cTn id="178" fill="hold">
                      <p:stCondLst>
                        <p:cond delay="indefinite"/>
                      </p:stCondLst>
                      <p:childTnLst>
                        <p:par>
                          <p:cTn id="179" fill="hold">
                            <p:stCondLst>
                              <p:cond delay="0"/>
                            </p:stCondLst>
                            <p:childTnLst>
                              <p:par>
                                <p:cTn id="180" presetID="19" presetClass="emph" presetSubtype="0" fill="hold" grpId="1" nodeType="clickEffect">
                                  <p:stCondLst>
                                    <p:cond delay="0"/>
                                  </p:stCondLst>
                                  <p:childTnLst>
                                    <p:animClr clrSpc="rgb" dir="cw">
                                      <p:cBhvr override="childStyle">
                                        <p:cTn id="181" dur="500" fill="hold"/>
                                        <p:tgtEl>
                                          <p:spTgt spid="14"/>
                                        </p:tgtEl>
                                        <p:attrNameLst>
                                          <p:attrName>style.color</p:attrName>
                                        </p:attrNameLst>
                                      </p:cBhvr>
                                      <p:to>
                                        <a:srgbClr val="7030A0"/>
                                      </p:to>
                                    </p:animClr>
                                    <p:animClr clrSpc="rgb" dir="cw">
                                      <p:cBhvr>
                                        <p:cTn id="182" dur="500" fill="hold"/>
                                        <p:tgtEl>
                                          <p:spTgt spid="14"/>
                                        </p:tgtEl>
                                        <p:attrNameLst>
                                          <p:attrName>fillcolor</p:attrName>
                                        </p:attrNameLst>
                                      </p:cBhvr>
                                      <p:to>
                                        <a:srgbClr val="7030A0"/>
                                      </p:to>
                                    </p:animClr>
                                    <p:set>
                                      <p:cBhvr>
                                        <p:cTn id="183" dur="500" fill="hold"/>
                                        <p:tgtEl>
                                          <p:spTgt spid="14"/>
                                        </p:tgtEl>
                                        <p:attrNameLst>
                                          <p:attrName>fill.type</p:attrName>
                                        </p:attrNameLst>
                                      </p:cBhvr>
                                      <p:to>
                                        <p:strVal val="solid"/>
                                      </p:to>
                                    </p:set>
                                    <p:set>
                                      <p:cBhvr>
                                        <p:cTn id="184" dur="500" fill="hold"/>
                                        <p:tgtEl>
                                          <p:spTgt spid="14"/>
                                        </p:tgtEl>
                                        <p:attrNameLst>
                                          <p:attrName>fill.on</p:attrName>
                                        </p:attrNameLst>
                                      </p:cBhvr>
                                      <p:to>
                                        <p:strVal val="true"/>
                                      </p:to>
                                    </p:set>
                                  </p:childTnLst>
                                </p:cTn>
                              </p:par>
                              <p:par>
                                <p:cTn id="185" presetID="19" presetClass="emph" presetSubtype="0" fill="hold" grpId="1" nodeType="withEffect">
                                  <p:stCondLst>
                                    <p:cond delay="0"/>
                                  </p:stCondLst>
                                  <p:childTnLst>
                                    <p:animClr clrSpc="rgb" dir="cw">
                                      <p:cBhvr override="childStyle">
                                        <p:cTn id="186" dur="500" fill="hold"/>
                                        <p:tgtEl>
                                          <p:spTgt spid="15"/>
                                        </p:tgtEl>
                                        <p:attrNameLst>
                                          <p:attrName>style.color</p:attrName>
                                        </p:attrNameLst>
                                      </p:cBhvr>
                                      <p:to>
                                        <a:srgbClr val="7030A0"/>
                                      </p:to>
                                    </p:animClr>
                                    <p:animClr clrSpc="rgb" dir="cw">
                                      <p:cBhvr>
                                        <p:cTn id="187" dur="500" fill="hold"/>
                                        <p:tgtEl>
                                          <p:spTgt spid="15"/>
                                        </p:tgtEl>
                                        <p:attrNameLst>
                                          <p:attrName>fillcolor</p:attrName>
                                        </p:attrNameLst>
                                      </p:cBhvr>
                                      <p:to>
                                        <a:srgbClr val="7030A0"/>
                                      </p:to>
                                    </p:animClr>
                                    <p:set>
                                      <p:cBhvr>
                                        <p:cTn id="188" dur="500" fill="hold"/>
                                        <p:tgtEl>
                                          <p:spTgt spid="15"/>
                                        </p:tgtEl>
                                        <p:attrNameLst>
                                          <p:attrName>fill.type</p:attrName>
                                        </p:attrNameLst>
                                      </p:cBhvr>
                                      <p:to>
                                        <p:strVal val="solid"/>
                                      </p:to>
                                    </p:set>
                                    <p:set>
                                      <p:cBhvr>
                                        <p:cTn id="189" dur="500" fill="hold"/>
                                        <p:tgtEl>
                                          <p:spTgt spid="15"/>
                                        </p:tgtEl>
                                        <p:attrNameLst>
                                          <p:attrName>fill.on</p:attrName>
                                        </p:attrNameLst>
                                      </p:cBhvr>
                                      <p:to>
                                        <p:strVal val="true"/>
                                      </p:to>
                                    </p:set>
                                  </p:childTnLst>
                                </p:cTn>
                              </p:par>
                              <p:par>
                                <p:cTn id="190" presetID="19" presetClass="emph" presetSubtype="0" fill="hold" grpId="1" nodeType="withEffect">
                                  <p:stCondLst>
                                    <p:cond delay="0"/>
                                  </p:stCondLst>
                                  <p:childTnLst>
                                    <p:animClr clrSpc="rgb" dir="cw">
                                      <p:cBhvr override="childStyle">
                                        <p:cTn id="191" dur="500" fill="hold"/>
                                        <p:tgtEl>
                                          <p:spTgt spid="10"/>
                                        </p:tgtEl>
                                        <p:attrNameLst>
                                          <p:attrName>style.color</p:attrName>
                                        </p:attrNameLst>
                                      </p:cBhvr>
                                      <p:to>
                                        <a:srgbClr val="7030A0"/>
                                      </p:to>
                                    </p:animClr>
                                    <p:animClr clrSpc="rgb" dir="cw">
                                      <p:cBhvr>
                                        <p:cTn id="192" dur="500" fill="hold"/>
                                        <p:tgtEl>
                                          <p:spTgt spid="10"/>
                                        </p:tgtEl>
                                        <p:attrNameLst>
                                          <p:attrName>fillcolor</p:attrName>
                                        </p:attrNameLst>
                                      </p:cBhvr>
                                      <p:to>
                                        <a:srgbClr val="7030A0"/>
                                      </p:to>
                                    </p:animClr>
                                    <p:set>
                                      <p:cBhvr>
                                        <p:cTn id="193" dur="500" fill="hold"/>
                                        <p:tgtEl>
                                          <p:spTgt spid="10"/>
                                        </p:tgtEl>
                                        <p:attrNameLst>
                                          <p:attrName>fill.type</p:attrName>
                                        </p:attrNameLst>
                                      </p:cBhvr>
                                      <p:to>
                                        <p:strVal val="solid"/>
                                      </p:to>
                                    </p:set>
                                    <p:set>
                                      <p:cBhvr>
                                        <p:cTn id="194" dur="500" fill="hold"/>
                                        <p:tgtEl>
                                          <p:spTgt spid="10"/>
                                        </p:tgtEl>
                                        <p:attrNameLst>
                                          <p:attrName>fill.on</p:attrName>
                                        </p:attrNameLst>
                                      </p:cBhvr>
                                      <p:to>
                                        <p:strVal val="true"/>
                                      </p:to>
                                    </p:set>
                                  </p:childTnLst>
                                </p:cTn>
                              </p:par>
                              <p:par>
                                <p:cTn id="195" presetID="19" presetClass="emph" presetSubtype="0" fill="hold" grpId="1" nodeType="withEffect">
                                  <p:stCondLst>
                                    <p:cond delay="0"/>
                                  </p:stCondLst>
                                  <p:childTnLst>
                                    <p:animClr clrSpc="rgb" dir="cw">
                                      <p:cBhvr override="childStyle">
                                        <p:cTn id="196" dur="500" fill="hold"/>
                                        <p:tgtEl>
                                          <p:spTgt spid="13"/>
                                        </p:tgtEl>
                                        <p:attrNameLst>
                                          <p:attrName>style.color</p:attrName>
                                        </p:attrNameLst>
                                      </p:cBhvr>
                                      <p:to>
                                        <a:srgbClr val="7030A0"/>
                                      </p:to>
                                    </p:animClr>
                                    <p:animClr clrSpc="rgb" dir="cw">
                                      <p:cBhvr>
                                        <p:cTn id="197" dur="500" fill="hold"/>
                                        <p:tgtEl>
                                          <p:spTgt spid="13"/>
                                        </p:tgtEl>
                                        <p:attrNameLst>
                                          <p:attrName>fillcolor</p:attrName>
                                        </p:attrNameLst>
                                      </p:cBhvr>
                                      <p:to>
                                        <a:srgbClr val="7030A0"/>
                                      </p:to>
                                    </p:animClr>
                                    <p:set>
                                      <p:cBhvr>
                                        <p:cTn id="198" dur="500" fill="hold"/>
                                        <p:tgtEl>
                                          <p:spTgt spid="13"/>
                                        </p:tgtEl>
                                        <p:attrNameLst>
                                          <p:attrName>fill.type</p:attrName>
                                        </p:attrNameLst>
                                      </p:cBhvr>
                                      <p:to>
                                        <p:strVal val="solid"/>
                                      </p:to>
                                    </p:set>
                                    <p:set>
                                      <p:cBhvr>
                                        <p:cTn id="199" dur="500" fill="hold"/>
                                        <p:tgtEl>
                                          <p:spTgt spid="13"/>
                                        </p:tgtEl>
                                        <p:attrNameLst>
                                          <p:attrName>fill.on</p:attrName>
                                        </p:attrNameLst>
                                      </p:cBhvr>
                                      <p:to>
                                        <p:strVal val="true"/>
                                      </p:to>
                                    </p:set>
                                  </p:childTnLst>
                                </p:cTn>
                              </p:par>
                              <p:par>
                                <p:cTn id="200" presetID="19" presetClass="emph" presetSubtype="0" fill="hold" grpId="1" nodeType="withEffect">
                                  <p:stCondLst>
                                    <p:cond delay="0"/>
                                  </p:stCondLst>
                                  <p:childTnLst>
                                    <p:animClr clrSpc="rgb" dir="cw">
                                      <p:cBhvr override="childStyle">
                                        <p:cTn id="201" dur="500" fill="hold"/>
                                        <p:tgtEl>
                                          <p:spTgt spid="12"/>
                                        </p:tgtEl>
                                        <p:attrNameLst>
                                          <p:attrName>style.color</p:attrName>
                                        </p:attrNameLst>
                                      </p:cBhvr>
                                      <p:to>
                                        <a:srgbClr val="7030A0"/>
                                      </p:to>
                                    </p:animClr>
                                    <p:animClr clrSpc="rgb" dir="cw">
                                      <p:cBhvr>
                                        <p:cTn id="202" dur="500" fill="hold"/>
                                        <p:tgtEl>
                                          <p:spTgt spid="12"/>
                                        </p:tgtEl>
                                        <p:attrNameLst>
                                          <p:attrName>fillcolor</p:attrName>
                                        </p:attrNameLst>
                                      </p:cBhvr>
                                      <p:to>
                                        <a:srgbClr val="7030A0"/>
                                      </p:to>
                                    </p:animClr>
                                    <p:set>
                                      <p:cBhvr>
                                        <p:cTn id="203" dur="500" fill="hold"/>
                                        <p:tgtEl>
                                          <p:spTgt spid="12"/>
                                        </p:tgtEl>
                                        <p:attrNameLst>
                                          <p:attrName>fill.type</p:attrName>
                                        </p:attrNameLst>
                                      </p:cBhvr>
                                      <p:to>
                                        <p:strVal val="solid"/>
                                      </p:to>
                                    </p:set>
                                    <p:set>
                                      <p:cBhvr>
                                        <p:cTn id="204" dur="500" fill="hold"/>
                                        <p:tgtEl>
                                          <p:spTgt spid="12"/>
                                        </p:tgtEl>
                                        <p:attrNameLst>
                                          <p:attrName>fill.on</p:attrName>
                                        </p:attrNameLst>
                                      </p:cBhvr>
                                      <p:to>
                                        <p:strVal val="true"/>
                                      </p:to>
                                    </p:set>
                                  </p:childTnLst>
                                </p:cTn>
                              </p:par>
                              <p:par>
                                <p:cTn id="205" presetID="19" presetClass="emph" presetSubtype="0" fill="hold" grpId="1" nodeType="withEffect">
                                  <p:stCondLst>
                                    <p:cond delay="0"/>
                                  </p:stCondLst>
                                  <p:childTnLst>
                                    <p:animClr clrSpc="rgb" dir="cw">
                                      <p:cBhvr override="childStyle">
                                        <p:cTn id="206" dur="500" fill="hold"/>
                                        <p:tgtEl>
                                          <p:spTgt spid="18"/>
                                        </p:tgtEl>
                                        <p:attrNameLst>
                                          <p:attrName>style.color</p:attrName>
                                        </p:attrNameLst>
                                      </p:cBhvr>
                                      <p:to>
                                        <a:srgbClr val="7030A0"/>
                                      </p:to>
                                    </p:animClr>
                                    <p:animClr clrSpc="rgb" dir="cw">
                                      <p:cBhvr>
                                        <p:cTn id="207" dur="500" fill="hold"/>
                                        <p:tgtEl>
                                          <p:spTgt spid="18"/>
                                        </p:tgtEl>
                                        <p:attrNameLst>
                                          <p:attrName>fillcolor</p:attrName>
                                        </p:attrNameLst>
                                      </p:cBhvr>
                                      <p:to>
                                        <a:srgbClr val="7030A0"/>
                                      </p:to>
                                    </p:animClr>
                                    <p:set>
                                      <p:cBhvr>
                                        <p:cTn id="208" dur="500" fill="hold"/>
                                        <p:tgtEl>
                                          <p:spTgt spid="18"/>
                                        </p:tgtEl>
                                        <p:attrNameLst>
                                          <p:attrName>fill.type</p:attrName>
                                        </p:attrNameLst>
                                      </p:cBhvr>
                                      <p:to>
                                        <p:strVal val="solid"/>
                                      </p:to>
                                    </p:set>
                                    <p:set>
                                      <p:cBhvr>
                                        <p:cTn id="209" dur="500" fill="hold"/>
                                        <p:tgtEl>
                                          <p:spTgt spid="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animBg="1"/>
      <p:bldP spid="6" grpId="1" animBg="1"/>
      <p:bldP spid="10" grpId="0" animBg="1"/>
      <p:bldP spid="10" grpId="1" animBg="1"/>
      <p:bldP spid="12" grpId="0" animBg="1"/>
      <p:bldP spid="12" grpId="1" animBg="1"/>
      <p:bldP spid="13" grpId="0" animBg="1"/>
      <p:bldP spid="13" grpId="1" animBg="1"/>
      <p:bldP spid="14" grpId="0" animBg="1"/>
      <p:bldP spid="14" grpId="1" animBg="1"/>
      <p:bldP spid="15" grpId="0" animBg="1"/>
      <p:bldP spid="15" grpId="1" animBg="1"/>
      <p:bldP spid="18" grpId="0" animBg="1"/>
      <p:bldP spid="18" grpId="1" animBg="1"/>
      <p:bldP spid="28" grpId="0"/>
      <p:bldP spid="30" grpId="0"/>
      <p:bldP spid="31" grpId="0"/>
      <p:bldP spid="32" grpId="0"/>
      <p:bldP spid="33" grpId="0"/>
      <p:bldP spid="34" grpId="0"/>
      <p:bldP spid="35" grpId="0"/>
      <p:bldP spid="36" grpId="0"/>
      <p:bldP spid="38" grpId="0"/>
      <p:bldP spid="38" grpId="1"/>
      <p:bldP spid="38" grpId="2"/>
      <p:bldP spid="39" grpId="0"/>
      <p:bldP spid="39" grpId="1"/>
      <p:bldP spid="39" grpId="2"/>
      <p:bldP spid="40" grpId="0"/>
      <p:bldP spid="40" grpId="1"/>
      <p:bldP spid="40" grpId="2"/>
      <p:bldP spid="41" grpId="0"/>
      <p:bldP spid="41" grpId="1"/>
      <p:bldP spid="41" grpId="2"/>
      <p:bldP spid="42" grpId="0"/>
      <p:bldP spid="42" grpId="1"/>
      <p:bldP spid="42" grpId="2"/>
      <p:bldP spid="43" grpId="0"/>
      <p:bldP spid="43" grpId="1"/>
      <p:bldP spid="43" grpId="2"/>
      <p:bldP spid="44" grpId="0"/>
      <p:bldP spid="44" grpId="1"/>
      <p:bldP spid="44" grpId="2"/>
      <p:bldP spid="45" grpId="0"/>
      <p:bldP spid="45" grpId="1"/>
      <p:bldP spid="45" grpId="2"/>
      <p:bldP spid="46" grpId="0"/>
      <p:bldP spid="4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space réservé du contenu 13"/>
          <p:cNvSpPr txBox="1">
            <a:spLocks/>
          </p:cNvSpPr>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Les gestes qui coulent de source :</a:t>
            </a:r>
          </a:p>
          <a:p>
            <a:pPr>
              <a:buClr>
                <a:srgbClr val="9A5315"/>
              </a:buClr>
            </a:pPr>
            <a:endParaRPr lang="fr-FR" noProof="1" smtClean="0">
              <a:solidFill>
                <a:schemeClr val="tx1">
                  <a:lumMod val="50000"/>
                </a:schemeClr>
              </a:solidFill>
            </a:endParaRPr>
          </a:p>
        </p:txBody>
      </p:sp>
      <p:sp>
        <p:nvSpPr>
          <p:cNvPr id="4" name="Titre 12"/>
          <p:cNvSpPr txBox="1">
            <a:spLocks/>
          </p:cNvSpPr>
          <p:nvPr>
            <p:custDataLst>
              <p:tags r:id="rId1"/>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4820" y="2353212"/>
            <a:ext cx="670213" cy="1602859"/>
          </a:xfrm>
          <a:prstGeom prst="rect">
            <a:avLst/>
          </a:prstGeo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81666" y="3161612"/>
            <a:ext cx="1919335" cy="1608499"/>
          </a:xfrm>
          <a:prstGeom prst="rect">
            <a:avLst/>
          </a:prstGeom>
        </p:spPr>
      </p:pic>
      <p:pic>
        <p:nvPicPr>
          <p:cNvPr id="6" name="Imag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8198" y="4770111"/>
            <a:ext cx="1465605" cy="1684869"/>
          </a:xfrm>
          <a:prstGeom prst="rect">
            <a:avLst/>
          </a:prstGeom>
        </p:spPr>
      </p:pic>
      <p:pic>
        <p:nvPicPr>
          <p:cNvPr id="7" name="Imag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81895" y="2797103"/>
            <a:ext cx="1839670" cy="1654730"/>
          </a:xfrm>
          <a:prstGeom prst="rect">
            <a:avLst/>
          </a:prstGeom>
        </p:spPr>
      </p:pic>
      <p:pic>
        <p:nvPicPr>
          <p:cNvPr id="8" name="Imag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9117" y="2630558"/>
            <a:ext cx="1420244" cy="1325513"/>
          </a:xfrm>
          <a:prstGeom prst="rect">
            <a:avLst/>
          </a:prstGeom>
        </p:spPr>
      </p:pic>
      <p:sp>
        <p:nvSpPr>
          <p:cNvPr id="3" name="ZoneTexte 2"/>
          <p:cNvSpPr txBox="1"/>
          <p:nvPr/>
        </p:nvSpPr>
        <p:spPr>
          <a:xfrm>
            <a:off x="183786" y="4006105"/>
            <a:ext cx="3335730" cy="1384995"/>
          </a:xfrm>
          <a:prstGeom prst="rect">
            <a:avLst/>
          </a:prstGeom>
          <a:noFill/>
        </p:spPr>
        <p:txBody>
          <a:bodyPr wrap="square" rtlCol="0">
            <a:spAutoFit/>
          </a:bodyPr>
          <a:lstStyle/>
          <a:p>
            <a:r>
              <a:rPr lang="fr-CA" sz="2200" dirty="0">
                <a:solidFill>
                  <a:schemeClr val="tx1">
                    <a:lumMod val="50000"/>
                  </a:schemeClr>
                </a:solidFill>
                <a:latin typeface="Calibri" panose="020F0502020204030204" pitchFamily="34" charset="0"/>
              </a:rPr>
              <a:t>Bain = 180 </a:t>
            </a:r>
            <a:r>
              <a:rPr lang="fr-CA" sz="2200" dirty="0" smtClean="0">
                <a:solidFill>
                  <a:schemeClr val="tx1">
                    <a:lumMod val="50000"/>
                  </a:schemeClr>
                </a:solidFill>
                <a:latin typeface="Calibri" panose="020F0502020204030204" pitchFamily="34" charset="0"/>
              </a:rPr>
              <a:t>litres</a:t>
            </a:r>
          </a:p>
          <a:p>
            <a:endParaRPr lang="fr-CA" sz="2200" dirty="0">
              <a:solidFill>
                <a:schemeClr val="tx1">
                  <a:lumMod val="50000"/>
                </a:schemeClr>
              </a:solidFill>
              <a:latin typeface="Calibri" panose="020F0502020204030204" pitchFamily="34" charset="0"/>
            </a:endParaRPr>
          </a:p>
          <a:p>
            <a:r>
              <a:rPr lang="fr-CA" sz="2200" dirty="0" smtClean="0">
                <a:solidFill>
                  <a:schemeClr val="tx1">
                    <a:lumMod val="50000"/>
                  </a:schemeClr>
                </a:solidFill>
                <a:latin typeface="Calibri" panose="020F0502020204030204" pitchFamily="34" charset="0"/>
              </a:rPr>
              <a:t>Douche (5 min) = 40 litres</a:t>
            </a:r>
          </a:p>
          <a:p>
            <a:endParaRPr lang="fr-CA" dirty="0"/>
          </a:p>
        </p:txBody>
      </p:sp>
      <p:sp>
        <p:nvSpPr>
          <p:cNvPr id="10" name="ZoneTexte 9"/>
          <p:cNvSpPr txBox="1"/>
          <p:nvPr/>
        </p:nvSpPr>
        <p:spPr>
          <a:xfrm>
            <a:off x="3306549" y="2465474"/>
            <a:ext cx="3123827" cy="1046440"/>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Lave-vaisselle = 40 litres d’eau par cycle</a:t>
            </a:r>
          </a:p>
          <a:p>
            <a:endParaRPr lang="fr-CA" dirty="0"/>
          </a:p>
        </p:txBody>
      </p:sp>
      <p:sp>
        <p:nvSpPr>
          <p:cNvPr id="12" name="ZoneTexte 11"/>
          <p:cNvSpPr txBox="1"/>
          <p:nvPr/>
        </p:nvSpPr>
        <p:spPr>
          <a:xfrm>
            <a:off x="5920571" y="5751757"/>
            <a:ext cx="3123827" cy="707886"/>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Toilette = 9 litres d’eau</a:t>
            </a:r>
          </a:p>
          <a:p>
            <a:endParaRPr lang="fr-CA" dirty="0"/>
          </a:p>
        </p:txBody>
      </p:sp>
      <p:pic>
        <p:nvPicPr>
          <p:cNvPr id="9" name="Imag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94201" y="3157737"/>
            <a:ext cx="1048561" cy="1050553"/>
          </a:xfrm>
          <a:prstGeom prst="rect">
            <a:avLst/>
          </a:prstGeom>
        </p:spPr>
      </p:pic>
      <p:sp>
        <p:nvSpPr>
          <p:cNvPr id="13" name="ZoneTexte 12"/>
          <p:cNvSpPr txBox="1"/>
          <p:nvPr/>
        </p:nvSpPr>
        <p:spPr>
          <a:xfrm>
            <a:off x="9293873" y="1873773"/>
            <a:ext cx="2776243" cy="1046440"/>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Lave-linge = </a:t>
            </a:r>
            <a:r>
              <a:rPr lang="fr-CA" sz="2200" dirty="0">
                <a:solidFill>
                  <a:schemeClr val="tx1">
                    <a:lumMod val="50000"/>
                  </a:schemeClr>
                </a:solidFill>
                <a:latin typeface="Calibri" panose="020F0502020204030204" pitchFamily="34" charset="0"/>
              </a:rPr>
              <a:t>1</a:t>
            </a:r>
            <a:r>
              <a:rPr lang="fr-CA" sz="2200" dirty="0" smtClean="0">
                <a:solidFill>
                  <a:schemeClr val="tx1">
                    <a:lumMod val="50000"/>
                  </a:schemeClr>
                </a:solidFill>
                <a:latin typeface="Calibri" panose="020F0502020204030204" pitchFamily="34" charset="0"/>
              </a:rPr>
              <a:t>40 litres d’eau par cycle</a:t>
            </a:r>
          </a:p>
          <a:p>
            <a:endParaRPr lang="fr-CA" dirty="0"/>
          </a:p>
        </p:txBody>
      </p:sp>
      <p:sp>
        <p:nvSpPr>
          <p:cNvPr id="14" name="ZoneTexte 13"/>
          <p:cNvSpPr txBox="1"/>
          <p:nvPr/>
        </p:nvSpPr>
        <p:spPr>
          <a:xfrm>
            <a:off x="6786918" y="4344660"/>
            <a:ext cx="3123827" cy="1046440"/>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Robinet = 8 litres d’eau par minute</a:t>
            </a:r>
          </a:p>
          <a:p>
            <a:endParaRPr lang="fr-CA" dirty="0"/>
          </a:p>
        </p:txBody>
      </p:sp>
    </p:spTree>
    <p:extLst>
      <p:ext uri="{BB962C8B-B14F-4D97-AF65-F5344CB8AC3E}">
        <p14:creationId xmlns:p14="http://schemas.microsoft.com/office/powerpoint/2010/main" val="1978635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Image 47"/>
          <p:cNvPicPr>
            <a:picLocks noChangeAspect="1"/>
          </p:cNvPicPr>
          <p:nvPr>
            <p:custDataLst>
              <p:tags r:id="rId1"/>
            </p:custDataLst>
          </p:nvPr>
        </p:nvPicPr>
        <p:blipFill>
          <a:blip r:embed="rId53" cstate="print">
            <a:extLst>
              <a:ext uri="{28A0092B-C50C-407E-A947-70E740481C1C}">
                <a14:useLocalDpi xmlns:a14="http://schemas.microsoft.com/office/drawing/2010/main" val="0"/>
              </a:ext>
            </a:extLst>
          </a:blip>
          <a:stretch>
            <a:fillRect/>
          </a:stretch>
        </p:blipFill>
        <p:spPr>
          <a:xfrm flipH="1">
            <a:off x="3869601" y="509104"/>
            <a:ext cx="4944463" cy="6279126"/>
          </a:xfrm>
          <a:prstGeom prst="rect">
            <a:avLst/>
          </a:prstGeom>
        </p:spPr>
      </p:pic>
      <p:pic>
        <p:nvPicPr>
          <p:cNvPr id="14" name="Image 13"/>
          <p:cNvPicPr>
            <a:picLocks noChangeAspect="1"/>
          </p:cNvPicPr>
          <p:nvPr>
            <p:custDataLst>
              <p:tags r:id="rId2"/>
            </p:custDataLst>
          </p:nvPr>
        </p:nvPicPr>
        <p:blipFill>
          <a:blip r:embed="rId54">
            <a:extLst>
              <a:ext uri="{28A0092B-C50C-407E-A947-70E740481C1C}">
                <a14:useLocalDpi xmlns:a14="http://schemas.microsoft.com/office/drawing/2010/main" val="0"/>
              </a:ext>
            </a:extLst>
          </a:blip>
          <a:stretch>
            <a:fillRect/>
          </a:stretch>
        </p:blipFill>
        <p:spPr>
          <a:xfrm rot="3028765">
            <a:off x="4627455" y="5433970"/>
            <a:ext cx="1124916" cy="1124916"/>
          </a:xfrm>
          <a:prstGeom prst="rect">
            <a:avLst/>
          </a:prstGeom>
        </p:spPr>
      </p:pic>
      <p:pic>
        <p:nvPicPr>
          <p:cNvPr id="15" name="Image 14"/>
          <p:cNvPicPr>
            <a:picLocks noChangeAspect="1"/>
          </p:cNvPicPr>
          <p:nvPr>
            <p:custDataLst>
              <p:tags r:id="rId3"/>
            </p:custDataLst>
          </p:nvPr>
        </p:nvPicPr>
        <p:blipFill>
          <a:blip r:embed="rId55" cstate="print">
            <a:extLst>
              <a:ext uri="{28A0092B-C50C-407E-A947-70E740481C1C}">
                <a14:useLocalDpi xmlns:a14="http://schemas.microsoft.com/office/drawing/2010/main" val="0"/>
              </a:ext>
            </a:extLst>
          </a:blip>
          <a:stretch>
            <a:fillRect/>
          </a:stretch>
        </p:blipFill>
        <p:spPr>
          <a:xfrm rot="3517217">
            <a:off x="5276212" y="5693182"/>
            <a:ext cx="914137" cy="914137"/>
          </a:xfrm>
          <a:prstGeom prst="rect">
            <a:avLst/>
          </a:prstGeom>
        </p:spPr>
      </p:pic>
      <p:pic>
        <p:nvPicPr>
          <p:cNvPr id="16" name="Image 15"/>
          <p:cNvPicPr>
            <a:picLocks noChangeAspect="1"/>
          </p:cNvPicPr>
          <p:nvPr>
            <p:custDataLst>
              <p:tags r:id="rId4"/>
            </p:custDataLst>
          </p:nvPr>
        </p:nvPicPr>
        <p:blipFill>
          <a:blip r:embed="rId56" cstate="print">
            <a:extLst>
              <a:ext uri="{28A0092B-C50C-407E-A947-70E740481C1C}">
                <a14:useLocalDpi xmlns:a14="http://schemas.microsoft.com/office/drawing/2010/main" val="0"/>
              </a:ext>
            </a:extLst>
          </a:blip>
          <a:stretch>
            <a:fillRect/>
          </a:stretch>
        </p:blipFill>
        <p:spPr>
          <a:xfrm>
            <a:off x="4601145" y="5113900"/>
            <a:ext cx="961771" cy="961771"/>
          </a:xfrm>
          <a:prstGeom prst="rect">
            <a:avLst/>
          </a:prstGeom>
        </p:spPr>
      </p:pic>
      <p:pic>
        <p:nvPicPr>
          <p:cNvPr id="17" name="Image 16"/>
          <p:cNvPicPr>
            <a:picLocks noChangeAspect="1"/>
          </p:cNvPicPr>
          <p:nvPr>
            <p:custDataLst>
              <p:tags r:id="rId5"/>
            </p:custDataLst>
          </p:nvPr>
        </p:nvPicPr>
        <p:blipFill>
          <a:blip r:embed="rId57" cstate="print">
            <a:extLst>
              <a:ext uri="{28A0092B-C50C-407E-A947-70E740481C1C}">
                <a14:useLocalDpi xmlns:a14="http://schemas.microsoft.com/office/drawing/2010/main" val="0"/>
              </a:ext>
            </a:extLst>
          </a:blip>
          <a:stretch>
            <a:fillRect/>
          </a:stretch>
        </p:blipFill>
        <p:spPr>
          <a:xfrm rot="2626469">
            <a:off x="4544366" y="4213976"/>
            <a:ext cx="974857" cy="974857"/>
          </a:xfrm>
          <a:prstGeom prst="rect">
            <a:avLst/>
          </a:prstGeom>
        </p:spPr>
      </p:pic>
      <p:pic>
        <p:nvPicPr>
          <p:cNvPr id="18" name="Image 17"/>
          <p:cNvPicPr>
            <a:picLocks noChangeAspect="1"/>
          </p:cNvPicPr>
          <p:nvPr>
            <p:custDataLst>
              <p:tags r:id="rId6"/>
            </p:custDataLst>
          </p:nvPr>
        </p:nvPicPr>
        <p:blipFill>
          <a:blip r:embed="rId58">
            <a:extLst>
              <a:ext uri="{28A0092B-C50C-407E-A947-70E740481C1C}">
                <a14:useLocalDpi xmlns:a14="http://schemas.microsoft.com/office/drawing/2010/main" val="0"/>
              </a:ext>
            </a:extLst>
          </a:blip>
          <a:stretch>
            <a:fillRect/>
          </a:stretch>
        </p:blipFill>
        <p:spPr>
          <a:xfrm>
            <a:off x="6842597" y="5438613"/>
            <a:ext cx="825744" cy="825744"/>
          </a:xfrm>
          <a:prstGeom prst="rect">
            <a:avLst/>
          </a:prstGeom>
        </p:spPr>
      </p:pic>
      <p:pic>
        <p:nvPicPr>
          <p:cNvPr id="19" name="Image 18"/>
          <p:cNvPicPr>
            <a:picLocks noChangeAspect="1"/>
          </p:cNvPicPr>
          <p:nvPr>
            <p:custDataLst>
              <p:tags r:id="rId7"/>
            </p:custDataLst>
          </p:nvPr>
        </p:nvPicPr>
        <p:blipFill>
          <a:blip r:embed="rId59" cstate="print">
            <a:extLst>
              <a:ext uri="{28A0092B-C50C-407E-A947-70E740481C1C}">
                <a14:useLocalDpi xmlns:a14="http://schemas.microsoft.com/office/drawing/2010/main" val="0"/>
              </a:ext>
            </a:extLst>
          </a:blip>
          <a:stretch>
            <a:fillRect/>
          </a:stretch>
        </p:blipFill>
        <p:spPr>
          <a:xfrm rot="690270">
            <a:off x="5913514" y="5171814"/>
            <a:ext cx="968396" cy="968396"/>
          </a:xfrm>
          <a:prstGeom prst="rect">
            <a:avLst/>
          </a:prstGeom>
        </p:spPr>
      </p:pic>
      <p:pic>
        <p:nvPicPr>
          <p:cNvPr id="20" name="Image 19"/>
          <p:cNvPicPr>
            <a:picLocks noChangeAspect="1"/>
          </p:cNvPicPr>
          <p:nvPr>
            <p:custDataLst>
              <p:tags r:id="rId8"/>
            </p:custDataLst>
          </p:nvPr>
        </p:nvPicPr>
        <p:blipFill>
          <a:blip r:embed="rId60" cstate="print">
            <a:extLst>
              <a:ext uri="{28A0092B-C50C-407E-A947-70E740481C1C}">
                <a14:useLocalDpi xmlns:a14="http://schemas.microsoft.com/office/drawing/2010/main" val="0"/>
              </a:ext>
            </a:extLst>
          </a:blip>
          <a:stretch>
            <a:fillRect/>
          </a:stretch>
        </p:blipFill>
        <p:spPr>
          <a:xfrm>
            <a:off x="5298126" y="4891785"/>
            <a:ext cx="1034885" cy="1034885"/>
          </a:xfrm>
          <a:prstGeom prst="rect">
            <a:avLst/>
          </a:prstGeom>
        </p:spPr>
      </p:pic>
      <p:pic>
        <p:nvPicPr>
          <p:cNvPr id="21" name="Image 20"/>
          <p:cNvPicPr>
            <a:picLocks noChangeAspect="1"/>
          </p:cNvPicPr>
          <p:nvPr>
            <p:custDataLst>
              <p:tags r:id="rId9"/>
            </p:custDataLst>
          </p:nvPr>
        </p:nvPicPr>
        <p:blipFill>
          <a:blip r:embed="rId61" cstate="print">
            <a:extLst>
              <a:ext uri="{28A0092B-C50C-407E-A947-70E740481C1C}">
                <a14:useLocalDpi xmlns:a14="http://schemas.microsoft.com/office/drawing/2010/main" val="0"/>
              </a:ext>
            </a:extLst>
          </a:blip>
          <a:stretch>
            <a:fillRect/>
          </a:stretch>
        </p:blipFill>
        <p:spPr>
          <a:xfrm>
            <a:off x="5780326" y="5681282"/>
            <a:ext cx="1001003" cy="1001003"/>
          </a:xfrm>
          <a:prstGeom prst="rect">
            <a:avLst/>
          </a:prstGeom>
        </p:spPr>
      </p:pic>
      <p:pic>
        <p:nvPicPr>
          <p:cNvPr id="22" name="Image 21"/>
          <p:cNvPicPr>
            <a:picLocks noChangeAspect="1"/>
          </p:cNvPicPr>
          <p:nvPr>
            <p:custDataLst>
              <p:tags r:id="rId10"/>
            </p:custDataLst>
          </p:nvPr>
        </p:nvPicPr>
        <p:blipFill>
          <a:blip r:embed="rId62" cstate="print">
            <a:extLst>
              <a:ext uri="{28A0092B-C50C-407E-A947-70E740481C1C}">
                <a14:useLocalDpi xmlns:a14="http://schemas.microsoft.com/office/drawing/2010/main" val="0"/>
              </a:ext>
            </a:extLst>
          </a:blip>
          <a:stretch>
            <a:fillRect/>
          </a:stretch>
        </p:blipFill>
        <p:spPr>
          <a:xfrm rot="9588260">
            <a:off x="6853626" y="4097242"/>
            <a:ext cx="1073882" cy="1073882"/>
          </a:xfrm>
          <a:prstGeom prst="rect">
            <a:avLst/>
          </a:prstGeom>
        </p:spPr>
      </p:pic>
      <p:pic>
        <p:nvPicPr>
          <p:cNvPr id="23" name="Image 22"/>
          <p:cNvPicPr>
            <a:picLocks noChangeAspect="1"/>
          </p:cNvPicPr>
          <p:nvPr>
            <p:custDataLst>
              <p:tags r:id="rId11"/>
            </p:custDataLst>
          </p:nvPr>
        </p:nvPicPr>
        <p:blipFill>
          <a:blip r:embed="rId63">
            <a:extLst>
              <a:ext uri="{28A0092B-C50C-407E-A947-70E740481C1C}">
                <a14:useLocalDpi xmlns:a14="http://schemas.microsoft.com/office/drawing/2010/main" val="0"/>
              </a:ext>
            </a:extLst>
          </a:blip>
          <a:stretch>
            <a:fillRect/>
          </a:stretch>
        </p:blipFill>
        <p:spPr>
          <a:xfrm rot="5053269">
            <a:off x="6755005" y="4740623"/>
            <a:ext cx="1367498" cy="1367498"/>
          </a:xfrm>
          <a:prstGeom prst="rect">
            <a:avLst/>
          </a:prstGeom>
        </p:spPr>
      </p:pic>
      <p:pic>
        <p:nvPicPr>
          <p:cNvPr id="25" name="Image 24"/>
          <p:cNvPicPr>
            <a:picLocks noChangeAspect="1"/>
          </p:cNvPicPr>
          <p:nvPr>
            <p:custDataLst>
              <p:tags r:id="rId12"/>
            </p:custDataLst>
          </p:nvPr>
        </p:nvPicPr>
        <p:blipFill>
          <a:blip r:embed="rId64" cstate="print">
            <a:extLst>
              <a:ext uri="{28A0092B-C50C-407E-A947-70E740481C1C}">
                <a14:useLocalDpi xmlns:a14="http://schemas.microsoft.com/office/drawing/2010/main" val="0"/>
              </a:ext>
            </a:extLst>
          </a:blip>
          <a:stretch>
            <a:fillRect/>
          </a:stretch>
        </p:blipFill>
        <p:spPr>
          <a:xfrm rot="20245870">
            <a:off x="6306877" y="5456166"/>
            <a:ext cx="1137727" cy="1137727"/>
          </a:xfrm>
          <a:prstGeom prst="rect">
            <a:avLst/>
          </a:prstGeom>
        </p:spPr>
      </p:pic>
      <p:pic>
        <p:nvPicPr>
          <p:cNvPr id="28" name="Image 27"/>
          <p:cNvPicPr>
            <a:picLocks noChangeAspect="1"/>
          </p:cNvPicPr>
          <p:nvPr>
            <p:custDataLst>
              <p:tags r:id="rId13"/>
            </p:custDataLst>
          </p:nvPr>
        </p:nvPicPr>
        <p:blipFill>
          <a:blip r:embed="rId65" cstate="print">
            <a:extLst>
              <a:ext uri="{28A0092B-C50C-407E-A947-70E740481C1C}">
                <a14:useLocalDpi xmlns:a14="http://schemas.microsoft.com/office/drawing/2010/main" val="0"/>
              </a:ext>
            </a:extLst>
          </a:blip>
          <a:stretch>
            <a:fillRect/>
          </a:stretch>
        </p:blipFill>
        <p:spPr>
          <a:xfrm rot="4441024">
            <a:off x="6358419" y="4487029"/>
            <a:ext cx="1019981" cy="1019981"/>
          </a:xfrm>
          <a:prstGeom prst="rect">
            <a:avLst/>
          </a:prstGeom>
        </p:spPr>
      </p:pic>
      <p:pic>
        <p:nvPicPr>
          <p:cNvPr id="24" name="Image 23"/>
          <p:cNvPicPr>
            <a:picLocks noChangeAspect="1"/>
          </p:cNvPicPr>
          <p:nvPr>
            <p:custDataLst>
              <p:tags r:id="rId14"/>
            </p:custDataLst>
          </p:nvPr>
        </p:nvPicPr>
        <p:blipFill>
          <a:blip r:embed="rId66" cstate="print">
            <a:extLst>
              <a:ext uri="{28A0092B-C50C-407E-A947-70E740481C1C}">
                <a14:useLocalDpi xmlns:a14="http://schemas.microsoft.com/office/drawing/2010/main" val="0"/>
              </a:ext>
            </a:extLst>
          </a:blip>
          <a:stretch>
            <a:fillRect/>
          </a:stretch>
        </p:blipFill>
        <p:spPr>
          <a:xfrm rot="17136275">
            <a:off x="4939465" y="4408937"/>
            <a:ext cx="1034115" cy="1034115"/>
          </a:xfrm>
          <a:prstGeom prst="rect">
            <a:avLst/>
          </a:prstGeom>
        </p:spPr>
      </p:pic>
      <p:pic>
        <p:nvPicPr>
          <p:cNvPr id="29" name="Image 28"/>
          <p:cNvPicPr>
            <a:picLocks noChangeAspect="1"/>
          </p:cNvPicPr>
          <p:nvPr>
            <p:custDataLst>
              <p:tags r:id="rId15"/>
            </p:custDataLst>
          </p:nvPr>
        </p:nvPicPr>
        <p:blipFill>
          <a:blip r:embed="rId67" cstate="print">
            <a:extLst>
              <a:ext uri="{28A0092B-C50C-407E-A947-70E740481C1C}">
                <a14:useLocalDpi xmlns:a14="http://schemas.microsoft.com/office/drawing/2010/main" val="0"/>
              </a:ext>
            </a:extLst>
          </a:blip>
          <a:stretch>
            <a:fillRect/>
          </a:stretch>
        </p:blipFill>
        <p:spPr>
          <a:xfrm rot="19864672">
            <a:off x="5177976" y="2103884"/>
            <a:ext cx="743917" cy="744345"/>
          </a:xfrm>
          <a:prstGeom prst="rect">
            <a:avLst/>
          </a:prstGeom>
        </p:spPr>
      </p:pic>
      <p:pic>
        <p:nvPicPr>
          <p:cNvPr id="30" name="Image 29"/>
          <p:cNvPicPr>
            <a:picLocks noChangeAspect="1"/>
          </p:cNvPicPr>
          <p:nvPr>
            <p:custDataLst>
              <p:tags r:id="rId16"/>
            </p:custDataLst>
          </p:nvPr>
        </p:nvPicPr>
        <p:blipFill>
          <a:blip r:embed="rId68" cstate="print">
            <a:extLst>
              <a:ext uri="{28A0092B-C50C-407E-A947-70E740481C1C}">
                <a14:useLocalDpi xmlns:a14="http://schemas.microsoft.com/office/drawing/2010/main" val="0"/>
              </a:ext>
            </a:extLst>
          </a:blip>
          <a:stretch>
            <a:fillRect/>
          </a:stretch>
        </p:blipFill>
        <p:spPr>
          <a:xfrm>
            <a:off x="4196758" y="2235401"/>
            <a:ext cx="699541" cy="717645"/>
          </a:xfrm>
          <a:prstGeom prst="rect">
            <a:avLst/>
          </a:prstGeom>
        </p:spPr>
      </p:pic>
      <p:pic>
        <p:nvPicPr>
          <p:cNvPr id="32" name="Image 31"/>
          <p:cNvPicPr>
            <a:picLocks noChangeAspect="1"/>
          </p:cNvPicPr>
          <p:nvPr>
            <p:custDataLst>
              <p:tags r:id="rId17"/>
            </p:custDataLst>
          </p:nvPr>
        </p:nvPicPr>
        <p:blipFill>
          <a:blip r:embed="rId69">
            <a:extLst>
              <a:ext uri="{28A0092B-C50C-407E-A947-70E740481C1C}">
                <a14:useLocalDpi xmlns:a14="http://schemas.microsoft.com/office/drawing/2010/main" val="0"/>
              </a:ext>
            </a:extLst>
          </a:blip>
          <a:stretch>
            <a:fillRect/>
          </a:stretch>
        </p:blipFill>
        <p:spPr>
          <a:xfrm rot="16491508">
            <a:off x="7010057" y="2094447"/>
            <a:ext cx="1018576" cy="1018576"/>
          </a:xfrm>
          <a:prstGeom prst="rect">
            <a:avLst/>
          </a:prstGeom>
        </p:spPr>
      </p:pic>
      <p:pic>
        <p:nvPicPr>
          <p:cNvPr id="33" name="Image 32"/>
          <p:cNvPicPr>
            <a:picLocks noChangeAspect="1"/>
          </p:cNvPicPr>
          <p:nvPr>
            <p:custDataLst>
              <p:tags r:id="rId18"/>
            </p:custDataLst>
          </p:nvPr>
        </p:nvPicPr>
        <p:blipFill>
          <a:blip r:embed="rId70">
            <a:extLst>
              <a:ext uri="{28A0092B-C50C-407E-A947-70E740481C1C}">
                <a14:useLocalDpi xmlns:a14="http://schemas.microsoft.com/office/drawing/2010/main" val="0"/>
              </a:ext>
            </a:extLst>
          </a:blip>
          <a:stretch>
            <a:fillRect/>
          </a:stretch>
        </p:blipFill>
        <p:spPr>
          <a:xfrm rot="6326095">
            <a:off x="6838057" y="1636730"/>
            <a:ext cx="1258399" cy="1258399"/>
          </a:xfrm>
          <a:prstGeom prst="rect">
            <a:avLst/>
          </a:prstGeom>
        </p:spPr>
      </p:pic>
      <p:pic>
        <p:nvPicPr>
          <p:cNvPr id="34" name="Image 33"/>
          <p:cNvPicPr>
            <a:picLocks noChangeAspect="1"/>
          </p:cNvPicPr>
          <p:nvPr>
            <p:custDataLst>
              <p:tags r:id="rId19"/>
            </p:custDataLst>
          </p:nvPr>
        </p:nvPicPr>
        <p:blipFill>
          <a:blip r:embed="rId71" cstate="print">
            <a:extLst>
              <a:ext uri="{28A0092B-C50C-407E-A947-70E740481C1C}">
                <a14:useLocalDpi xmlns:a14="http://schemas.microsoft.com/office/drawing/2010/main" val="0"/>
              </a:ext>
            </a:extLst>
          </a:blip>
          <a:stretch>
            <a:fillRect/>
          </a:stretch>
        </p:blipFill>
        <p:spPr>
          <a:xfrm>
            <a:off x="5027818" y="3209086"/>
            <a:ext cx="1034206" cy="937090"/>
          </a:xfrm>
          <a:prstGeom prst="rect">
            <a:avLst/>
          </a:prstGeom>
        </p:spPr>
      </p:pic>
      <p:pic>
        <p:nvPicPr>
          <p:cNvPr id="56" name="Image 55"/>
          <p:cNvPicPr>
            <a:picLocks noChangeAspect="1"/>
          </p:cNvPicPr>
          <p:nvPr>
            <p:custDataLst>
              <p:tags r:id="rId20"/>
            </p:custDataLst>
          </p:nvPr>
        </p:nvPicPr>
        <p:blipFill>
          <a:blip r:embed="rId55" cstate="print">
            <a:extLst>
              <a:ext uri="{28A0092B-C50C-407E-A947-70E740481C1C}">
                <a14:useLocalDpi xmlns:a14="http://schemas.microsoft.com/office/drawing/2010/main" val="0"/>
              </a:ext>
            </a:extLst>
          </a:blip>
          <a:stretch>
            <a:fillRect/>
          </a:stretch>
        </p:blipFill>
        <p:spPr>
          <a:xfrm rot="3517217">
            <a:off x="5332088" y="4185027"/>
            <a:ext cx="914137" cy="914137"/>
          </a:xfrm>
          <a:prstGeom prst="rect">
            <a:avLst/>
          </a:prstGeom>
        </p:spPr>
      </p:pic>
      <p:pic>
        <p:nvPicPr>
          <p:cNvPr id="37" name="Image 36"/>
          <p:cNvPicPr>
            <a:picLocks noChangeAspect="1"/>
          </p:cNvPicPr>
          <p:nvPr>
            <p:custDataLst>
              <p:tags r:id="rId21"/>
            </p:custDataLst>
          </p:nvPr>
        </p:nvPicPr>
        <p:blipFill>
          <a:blip r:embed="rId72" cstate="print">
            <a:extLst>
              <a:ext uri="{28A0092B-C50C-407E-A947-70E740481C1C}">
                <a14:useLocalDpi xmlns:a14="http://schemas.microsoft.com/office/drawing/2010/main" val="0"/>
              </a:ext>
            </a:extLst>
          </a:blip>
          <a:stretch>
            <a:fillRect/>
          </a:stretch>
        </p:blipFill>
        <p:spPr>
          <a:xfrm rot="21310806">
            <a:off x="4435615" y="3064162"/>
            <a:ext cx="736714" cy="1075818"/>
          </a:xfrm>
          <a:prstGeom prst="rect">
            <a:avLst/>
          </a:prstGeom>
        </p:spPr>
      </p:pic>
      <p:pic>
        <p:nvPicPr>
          <p:cNvPr id="38" name="Image 37"/>
          <p:cNvPicPr>
            <a:picLocks noChangeAspect="1"/>
          </p:cNvPicPr>
          <p:nvPr>
            <p:custDataLst>
              <p:tags r:id="rId22"/>
            </p:custDataLst>
          </p:nvPr>
        </p:nvPicPr>
        <p:blipFill>
          <a:blip r:embed="rId73" cstate="print">
            <a:extLst>
              <a:ext uri="{28A0092B-C50C-407E-A947-70E740481C1C}">
                <a14:useLocalDpi xmlns:a14="http://schemas.microsoft.com/office/drawing/2010/main" val="0"/>
              </a:ext>
            </a:extLst>
          </a:blip>
          <a:stretch>
            <a:fillRect/>
          </a:stretch>
        </p:blipFill>
        <p:spPr>
          <a:xfrm rot="18794045">
            <a:off x="5294890" y="2981214"/>
            <a:ext cx="1031878" cy="968753"/>
          </a:xfrm>
          <a:prstGeom prst="rect">
            <a:avLst/>
          </a:prstGeom>
        </p:spPr>
      </p:pic>
      <p:cxnSp>
        <p:nvCxnSpPr>
          <p:cNvPr id="50" name="Connecteur droit 49"/>
          <p:cNvCxnSpPr/>
          <p:nvPr>
            <p:custDataLst>
              <p:tags r:id="rId23"/>
            </p:custDataLst>
          </p:nvPr>
        </p:nvCxnSpPr>
        <p:spPr>
          <a:xfrm>
            <a:off x="4503246" y="4180461"/>
            <a:ext cx="3369023" cy="929"/>
          </a:xfrm>
          <a:prstGeom prst="line">
            <a:avLst/>
          </a:prstGeom>
          <a:ln w="57150">
            <a:solidFill>
              <a:schemeClr val="tx1">
                <a:lumMod val="50000"/>
              </a:schemeClr>
            </a:solidFill>
          </a:ln>
        </p:spPr>
        <p:style>
          <a:lnRef idx="3">
            <a:schemeClr val="accent4"/>
          </a:lnRef>
          <a:fillRef idx="0">
            <a:schemeClr val="accent4"/>
          </a:fillRef>
          <a:effectRef idx="2">
            <a:schemeClr val="accent4"/>
          </a:effectRef>
          <a:fontRef idx="minor">
            <a:schemeClr val="tx1"/>
          </a:fontRef>
        </p:style>
      </p:cxnSp>
      <p:pic>
        <p:nvPicPr>
          <p:cNvPr id="55" name="Image 54"/>
          <p:cNvPicPr>
            <a:picLocks noChangeAspect="1"/>
          </p:cNvPicPr>
          <p:nvPr>
            <p:custDataLst>
              <p:tags r:id="rId24"/>
            </p:custDataLst>
          </p:nvPr>
        </p:nvPicPr>
        <p:blipFill>
          <a:blip r:embed="rId58" cstate="print">
            <a:extLst>
              <a:ext uri="{28A0092B-C50C-407E-A947-70E740481C1C}">
                <a14:useLocalDpi xmlns:a14="http://schemas.microsoft.com/office/drawing/2010/main" val="0"/>
              </a:ext>
            </a:extLst>
          </a:blip>
          <a:stretch>
            <a:fillRect/>
          </a:stretch>
        </p:blipFill>
        <p:spPr>
          <a:xfrm rot="18276149">
            <a:off x="5842995" y="4702147"/>
            <a:ext cx="719691" cy="719691"/>
          </a:xfrm>
          <a:prstGeom prst="rect">
            <a:avLst/>
          </a:prstGeom>
        </p:spPr>
      </p:pic>
      <p:pic>
        <p:nvPicPr>
          <p:cNvPr id="57" name="Image 56"/>
          <p:cNvPicPr>
            <a:picLocks noChangeAspect="1"/>
          </p:cNvPicPr>
          <p:nvPr>
            <p:custDataLst>
              <p:tags r:id="rId25"/>
            </p:custDataLst>
          </p:nvPr>
        </p:nvPicPr>
        <p:blipFill>
          <a:blip r:embed="rId74" cstate="print">
            <a:extLst>
              <a:ext uri="{28A0092B-C50C-407E-A947-70E740481C1C}">
                <a14:useLocalDpi xmlns:a14="http://schemas.microsoft.com/office/drawing/2010/main" val="0"/>
              </a:ext>
            </a:extLst>
          </a:blip>
          <a:stretch>
            <a:fillRect/>
          </a:stretch>
        </p:blipFill>
        <p:spPr>
          <a:xfrm rot="1844524">
            <a:off x="6186161" y="3164903"/>
            <a:ext cx="1165161" cy="1165161"/>
          </a:xfrm>
          <a:prstGeom prst="rect">
            <a:avLst/>
          </a:prstGeom>
        </p:spPr>
      </p:pic>
      <p:pic>
        <p:nvPicPr>
          <p:cNvPr id="58" name="Image 57"/>
          <p:cNvPicPr>
            <a:picLocks noChangeAspect="1"/>
          </p:cNvPicPr>
          <p:nvPr>
            <p:custDataLst>
              <p:tags r:id="rId26"/>
            </p:custDataLst>
          </p:nvPr>
        </p:nvPicPr>
        <p:blipFill>
          <a:blip r:embed="rId71" cstate="print">
            <a:extLst>
              <a:ext uri="{28A0092B-C50C-407E-A947-70E740481C1C}">
                <a14:useLocalDpi xmlns:a14="http://schemas.microsoft.com/office/drawing/2010/main" val="0"/>
              </a:ext>
            </a:extLst>
          </a:blip>
          <a:stretch>
            <a:fillRect/>
          </a:stretch>
        </p:blipFill>
        <p:spPr>
          <a:xfrm rot="2488581">
            <a:off x="7044023" y="3188788"/>
            <a:ext cx="1034206" cy="937090"/>
          </a:xfrm>
          <a:prstGeom prst="rect">
            <a:avLst/>
          </a:prstGeom>
        </p:spPr>
      </p:pic>
      <p:cxnSp>
        <p:nvCxnSpPr>
          <p:cNvPr id="59" name="Connecteur droit 58"/>
          <p:cNvCxnSpPr/>
          <p:nvPr>
            <p:custDataLst>
              <p:tags r:id="rId27"/>
            </p:custDataLst>
          </p:nvPr>
        </p:nvCxnSpPr>
        <p:spPr>
          <a:xfrm>
            <a:off x="4288513" y="2917618"/>
            <a:ext cx="3678290" cy="1"/>
          </a:xfrm>
          <a:prstGeom prst="line">
            <a:avLst/>
          </a:prstGeom>
          <a:ln w="57150">
            <a:solidFill>
              <a:schemeClr val="tx1">
                <a:lumMod val="50000"/>
              </a:schemeClr>
            </a:solidFill>
          </a:ln>
        </p:spPr>
        <p:style>
          <a:lnRef idx="3">
            <a:schemeClr val="accent4"/>
          </a:lnRef>
          <a:fillRef idx="0">
            <a:schemeClr val="accent4"/>
          </a:fillRef>
          <a:effectRef idx="2">
            <a:schemeClr val="accent4"/>
          </a:effectRef>
          <a:fontRef idx="minor">
            <a:schemeClr val="tx1"/>
          </a:fontRef>
        </p:style>
      </p:cxnSp>
      <p:pic>
        <p:nvPicPr>
          <p:cNvPr id="62" name="Image 61"/>
          <p:cNvPicPr>
            <a:picLocks noChangeAspect="1"/>
          </p:cNvPicPr>
          <p:nvPr>
            <p:custDataLst>
              <p:tags r:id="rId28"/>
            </p:custDataLst>
          </p:nvPr>
        </p:nvPicPr>
        <p:blipFill>
          <a:blip r:embed="rId70">
            <a:extLst>
              <a:ext uri="{28A0092B-C50C-407E-A947-70E740481C1C}">
                <a14:useLocalDpi xmlns:a14="http://schemas.microsoft.com/office/drawing/2010/main" val="0"/>
              </a:ext>
            </a:extLst>
          </a:blip>
          <a:stretch>
            <a:fillRect/>
          </a:stretch>
        </p:blipFill>
        <p:spPr>
          <a:xfrm rot="1637700">
            <a:off x="5386498" y="1816993"/>
            <a:ext cx="1258399" cy="1258399"/>
          </a:xfrm>
          <a:prstGeom prst="rect">
            <a:avLst/>
          </a:prstGeom>
        </p:spPr>
      </p:pic>
      <p:cxnSp>
        <p:nvCxnSpPr>
          <p:cNvPr id="64" name="Connecteur droit 63"/>
          <p:cNvCxnSpPr/>
          <p:nvPr>
            <p:custDataLst>
              <p:tags r:id="rId29"/>
            </p:custDataLst>
          </p:nvPr>
        </p:nvCxnSpPr>
        <p:spPr>
          <a:xfrm flipV="1">
            <a:off x="4107544" y="1952644"/>
            <a:ext cx="3764725" cy="23282"/>
          </a:xfrm>
          <a:prstGeom prst="line">
            <a:avLst/>
          </a:prstGeom>
          <a:ln w="57150">
            <a:solidFill>
              <a:schemeClr val="tx1">
                <a:lumMod val="50000"/>
              </a:schemeClr>
            </a:solidFill>
          </a:ln>
        </p:spPr>
        <p:style>
          <a:lnRef idx="3">
            <a:schemeClr val="accent4"/>
          </a:lnRef>
          <a:fillRef idx="0">
            <a:schemeClr val="accent4"/>
          </a:fillRef>
          <a:effectRef idx="2">
            <a:schemeClr val="accent4"/>
          </a:effectRef>
          <a:fontRef idx="minor">
            <a:schemeClr val="tx1"/>
          </a:fontRef>
        </p:style>
      </p:cxnSp>
      <p:pic>
        <p:nvPicPr>
          <p:cNvPr id="66" name="Image 65"/>
          <p:cNvPicPr>
            <a:picLocks noChangeAspect="1"/>
          </p:cNvPicPr>
          <p:nvPr>
            <p:custDataLst>
              <p:tags r:id="rId30"/>
            </p:custDataLst>
          </p:nvPr>
        </p:nvPicPr>
        <p:blipFill>
          <a:blip r:embed="rId75" cstate="print">
            <a:extLst>
              <a:ext uri="{28A0092B-C50C-407E-A947-70E740481C1C}">
                <a14:useLocalDpi xmlns:a14="http://schemas.microsoft.com/office/drawing/2010/main" val="0"/>
              </a:ext>
            </a:extLst>
          </a:blip>
          <a:stretch>
            <a:fillRect/>
          </a:stretch>
        </p:blipFill>
        <p:spPr>
          <a:xfrm rot="5400000" flipH="1">
            <a:off x="5114580" y="932967"/>
            <a:ext cx="732594" cy="1495981"/>
          </a:xfrm>
          <a:prstGeom prst="rect">
            <a:avLst/>
          </a:prstGeom>
        </p:spPr>
      </p:pic>
      <p:pic>
        <p:nvPicPr>
          <p:cNvPr id="70" name="Image 69"/>
          <p:cNvPicPr>
            <a:picLocks noChangeAspect="1"/>
          </p:cNvPicPr>
          <p:nvPr>
            <p:custDataLst>
              <p:tags r:id="rId31"/>
            </p:custDataLst>
          </p:nvPr>
        </p:nvPicPr>
        <p:blipFill>
          <a:blip r:embed="rId76" cstate="print">
            <a:extLst>
              <a:ext uri="{28A0092B-C50C-407E-A947-70E740481C1C}">
                <a14:useLocalDpi xmlns:a14="http://schemas.microsoft.com/office/drawing/2010/main" val="0"/>
              </a:ext>
            </a:extLst>
          </a:blip>
          <a:stretch>
            <a:fillRect/>
          </a:stretch>
        </p:blipFill>
        <p:spPr>
          <a:xfrm>
            <a:off x="4011502" y="1119326"/>
            <a:ext cx="985567" cy="985567"/>
          </a:xfrm>
          <a:prstGeom prst="rect">
            <a:avLst/>
          </a:prstGeom>
        </p:spPr>
      </p:pic>
      <p:pic>
        <p:nvPicPr>
          <p:cNvPr id="71" name="Image 70"/>
          <p:cNvPicPr>
            <a:picLocks noChangeAspect="1"/>
          </p:cNvPicPr>
          <p:nvPr>
            <p:custDataLst>
              <p:tags r:id="rId32"/>
            </p:custDataLst>
          </p:nvPr>
        </p:nvPicPr>
        <p:blipFill>
          <a:blip r:embed="rId77">
            <a:extLst>
              <a:ext uri="{28A0092B-C50C-407E-A947-70E740481C1C}">
                <a14:useLocalDpi xmlns:a14="http://schemas.microsoft.com/office/drawing/2010/main" val="0"/>
              </a:ext>
            </a:extLst>
          </a:blip>
          <a:stretch>
            <a:fillRect/>
          </a:stretch>
        </p:blipFill>
        <p:spPr>
          <a:xfrm rot="2777979">
            <a:off x="7286242" y="1083313"/>
            <a:ext cx="976591" cy="976591"/>
          </a:xfrm>
          <a:prstGeom prst="rect">
            <a:avLst/>
          </a:prstGeom>
        </p:spPr>
      </p:pic>
      <p:pic>
        <p:nvPicPr>
          <p:cNvPr id="72" name="Image 71"/>
          <p:cNvPicPr>
            <a:picLocks noChangeAspect="1"/>
          </p:cNvPicPr>
          <p:nvPr>
            <p:custDataLst>
              <p:tags r:id="rId33"/>
            </p:custDataLst>
          </p:nvPr>
        </p:nvPicPr>
        <p:blipFill>
          <a:blip r:embed="rId78" cstate="print">
            <a:extLst>
              <a:ext uri="{28A0092B-C50C-407E-A947-70E740481C1C}">
                <a14:useLocalDpi xmlns:a14="http://schemas.microsoft.com/office/drawing/2010/main" val="0"/>
              </a:ext>
            </a:extLst>
          </a:blip>
          <a:stretch>
            <a:fillRect/>
          </a:stretch>
        </p:blipFill>
        <p:spPr>
          <a:xfrm rot="16675839">
            <a:off x="4315919" y="486393"/>
            <a:ext cx="1473171" cy="1473171"/>
          </a:xfrm>
          <a:prstGeom prst="rect">
            <a:avLst/>
          </a:prstGeom>
        </p:spPr>
      </p:pic>
      <p:pic>
        <p:nvPicPr>
          <p:cNvPr id="73" name="Image 72"/>
          <p:cNvPicPr>
            <a:picLocks noChangeAspect="1"/>
          </p:cNvPicPr>
          <p:nvPr>
            <p:custDataLst>
              <p:tags r:id="rId34"/>
            </p:custDataLst>
          </p:nvPr>
        </p:nvPicPr>
        <p:blipFill>
          <a:blip r:embed="rId79" cstate="print">
            <a:extLst>
              <a:ext uri="{28A0092B-C50C-407E-A947-70E740481C1C}">
                <a14:useLocalDpi xmlns:a14="http://schemas.microsoft.com/office/drawing/2010/main" val="0"/>
              </a:ext>
            </a:extLst>
          </a:blip>
          <a:stretch>
            <a:fillRect/>
          </a:stretch>
        </p:blipFill>
        <p:spPr>
          <a:xfrm rot="8464184">
            <a:off x="5108405" y="517239"/>
            <a:ext cx="952905" cy="952905"/>
          </a:xfrm>
          <a:prstGeom prst="rect">
            <a:avLst/>
          </a:prstGeom>
        </p:spPr>
      </p:pic>
      <p:pic>
        <p:nvPicPr>
          <p:cNvPr id="74" name="Image 73"/>
          <p:cNvPicPr>
            <a:picLocks noChangeAspect="1"/>
          </p:cNvPicPr>
          <p:nvPr>
            <p:custDataLst>
              <p:tags r:id="rId35"/>
            </p:custDataLst>
          </p:nvPr>
        </p:nvPicPr>
        <p:blipFill>
          <a:blip r:embed="rId80" cstate="print">
            <a:extLst>
              <a:ext uri="{28A0092B-C50C-407E-A947-70E740481C1C}">
                <a14:useLocalDpi xmlns:a14="http://schemas.microsoft.com/office/drawing/2010/main" val="0"/>
              </a:ext>
            </a:extLst>
          </a:blip>
          <a:stretch>
            <a:fillRect/>
          </a:stretch>
        </p:blipFill>
        <p:spPr>
          <a:xfrm rot="20809249">
            <a:off x="6088427" y="646063"/>
            <a:ext cx="2149699" cy="1427876"/>
          </a:xfrm>
          <a:prstGeom prst="rect">
            <a:avLst/>
          </a:prstGeom>
        </p:spPr>
      </p:pic>
      <p:pic>
        <p:nvPicPr>
          <p:cNvPr id="75" name="Image 74"/>
          <p:cNvPicPr>
            <a:picLocks noChangeAspect="1"/>
          </p:cNvPicPr>
          <p:nvPr>
            <p:custDataLst>
              <p:tags r:id="rId36"/>
            </p:custDataLst>
          </p:nvPr>
        </p:nvPicPr>
        <p:blipFill>
          <a:blip r:embed="rId81" cstate="print">
            <a:extLst>
              <a:ext uri="{28A0092B-C50C-407E-A947-70E740481C1C}">
                <a14:useLocalDpi xmlns:a14="http://schemas.microsoft.com/office/drawing/2010/main" val="0"/>
              </a:ext>
            </a:extLst>
          </a:blip>
          <a:stretch>
            <a:fillRect/>
          </a:stretch>
        </p:blipFill>
        <p:spPr>
          <a:xfrm rot="19729526">
            <a:off x="5875125" y="488571"/>
            <a:ext cx="1125647" cy="1125647"/>
          </a:xfrm>
          <a:prstGeom prst="rect">
            <a:avLst/>
          </a:prstGeom>
        </p:spPr>
      </p:pic>
      <p:cxnSp>
        <p:nvCxnSpPr>
          <p:cNvPr id="77" name="Connecteur droit avec flèche 76"/>
          <p:cNvCxnSpPr/>
          <p:nvPr>
            <p:custDataLst>
              <p:tags r:id="rId37"/>
            </p:custDataLst>
          </p:nvPr>
        </p:nvCxnSpPr>
        <p:spPr>
          <a:xfrm flipH="1">
            <a:off x="4105192" y="4151433"/>
            <a:ext cx="5894" cy="2501824"/>
          </a:xfrm>
          <a:prstGeom prst="straightConnector1">
            <a:avLst/>
          </a:prstGeom>
          <a:ln w="76200">
            <a:solidFill>
              <a:schemeClr val="tx1">
                <a:lumMod val="50000"/>
              </a:schemeClr>
            </a:solidFill>
            <a:headEnd type="triangle"/>
            <a:tailEnd type="triangle"/>
          </a:ln>
        </p:spPr>
        <p:style>
          <a:lnRef idx="3">
            <a:schemeClr val="accent4"/>
          </a:lnRef>
          <a:fillRef idx="0">
            <a:schemeClr val="accent4"/>
          </a:fillRef>
          <a:effectRef idx="2">
            <a:schemeClr val="accent4"/>
          </a:effectRef>
          <a:fontRef idx="minor">
            <a:schemeClr val="tx1"/>
          </a:fontRef>
        </p:style>
      </p:cxnSp>
      <p:sp>
        <p:nvSpPr>
          <p:cNvPr id="80" name="ZoneTexte 79"/>
          <p:cNvSpPr txBox="1"/>
          <p:nvPr>
            <p:custDataLst>
              <p:tags r:id="rId38"/>
            </p:custDataLst>
          </p:nvPr>
        </p:nvSpPr>
        <p:spPr>
          <a:xfrm>
            <a:off x="2417894" y="4895069"/>
            <a:ext cx="1634445" cy="707886"/>
          </a:xfrm>
          <a:prstGeom prst="rect">
            <a:avLst/>
          </a:prstGeom>
          <a:noFill/>
        </p:spPr>
        <p:txBody>
          <a:bodyPr wrap="square" rtlCol="0">
            <a:spAutoFit/>
          </a:bodyPr>
          <a:lstStyle/>
          <a:p>
            <a:r>
              <a:rPr lang="fr-CA" sz="4000" dirty="0" smtClean="0">
                <a:solidFill>
                  <a:schemeClr val="tx1">
                    <a:lumMod val="50000"/>
                  </a:schemeClr>
                </a:solidFill>
                <a:latin typeface="Calibri" panose="020F0502020204030204" pitchFamily="34" charset="0"/>
              </a:rPr>
              <a:t>44 %</a:t>
            </a:r>
            <a:endParaRPr lang="fr-CA" sz="4000" dirty="0">
              <a:solidFill>
                <a:schemeClr val="tx1">
                  <a:lumMod val="50000"/>
                </a:schemeClr>
              </a:solidFill>
              <a:latin typeface="Calibri" panose="020F0502020204030204" pitchFamily="34" charset="0"/>
            </a:endParaRPr>
          </a:p>
        </p:txBody>
      </p:sp>
      <p:cxnSp>
        <p:nvCxnSpPr>
          <p:cNvPr id="81" name="Connecteur droit avec flèche 80"/>
          <p:cNvCxnSpPr/>
          <p:nvPr>
            <p:custDataLst>
              <p:tags r:id="rId39"/>
            </p:custDataLst>
          </p:nvPr>
        </p:nvCxnSpPr>
        <p:spPr>
          <a:xfrm flipH="1">
            <a:off x="4127535" y="2921497"/>
            <a:ext cx="6252" cy="1258964"/>
          </a:xfrm>
          <a:prstGeom prst="straightConnector1">
            <a:avLst/>
          </a:prstGeom>
          <a:ln w="76200">
            <a:solidFill>
              <a:schemeClr val="tx1">
                <a:lumMod val="50000"/>
              </a:schemeClr>
            </a:solidFill>
            <a:headEnd type="triangle"/>
            <a:tailEnd type="triangle"/>
          </a:ln>
        </p:spPr>
        <p:style>
          <a:lnRef idx="3">
            <a:schemeClr val="accent4"/>
          </a:lnRef>
          <a:fillRef idx="0">
            <a:schemeClr val="accent4"/>
          </a:fillRef>
          <a:effectRef idx="2">
            <a:schemeClr val="accent4"/>
          </a:effectRef>
          <a:fontRef idx="minor">
            <a:schemeClr val="tx1"/>
          </a:fontRef>
        </p:style>
      </p:cxnSp>
      <p:sp>
        <p:nvSpPr>
          <p:cNvPr id="83" name="ZoneTexte 82"/>
          <p:cNvSpPr txBox="1"/>
          <p:nvPr>
            <p:custDataLst>
              <p:tags r:id="rId40"/>
            </p:custDataLst>
          </p:nvPr>
        </p:nvSpPr>
        <p:spPr>
          <a:xfrm>
            <a:off x="2426583" y="3297324"/>
            <a:ext cx="1403574" cy="707886"/>
          </a:xfrm>
          <a:prstGeom prst="rect">
            <a:avLst/>
          </a:prstGeom>
          <a:noFill/>
        </p:spPr>
        <p:txBody>
          <a:bodyPr wrap="square" rtlCol="0">
            <a:spAutoFit/>
          </a:bodyPr>
          <a:lstStyle/>
          <a:p>
            <a:r>
              <a:rPr lang="fr-CA" sz="4000" dirty="0" smtClean="0">
                <a:solidFill>
                  <a:schemeClr val="tx1">
                    <a:lumMod val="50000"/>
                  </a:schemeClr>
                </a:solidFill>
                <a:latin typeface="Calibri" panose="020F0502020204030204" pitchFamily="34" charset="0"/>
              </a:rPr>
              <a:t>20%</a:t>
            </a:r>
            <a:endParaRPr lang="fr-CA" sz="4000" dirty="0">
              <a:solidFill>
                <a:schemeClr val="tx1">
                  <a:lumMod val="50000"/>
                </a:schemeClr>
              </a:solidFill>
              <a:latin typeface="Calibri" panose="020F0502020204030204" pitchFamily="34" charset="0"/>
            </a:endParaRPr>
          </a:p>
        </p:txBody>
      </p:sp>
      <p:cxnSp>
        <p:nvCxnSpPr>
          <p:cNvPr id="84" name="Connecteur droit avec flèche 83"/>
          <p:cNvCxnSpPr/>
          <p:nvPr>
            <p:custDataLst>
              <p:tags r:id="rId41"/>
            </p:custDataLst>
          </p:nvPr>
        </p:nvCxnSpPr>
        <p:spPr>
          <a:xfrm flipH="1">
            <a:off x="3848642" y="2053142"/>
            <a:ext cx="212" cy="864476"/>
          </a:xfrm>
          <a:prstGeom prst="straightConnector1">
            <a:avLst/>
          </a:prstGeom>
          <a:ln w="76200">
            <a:solidFill>
              <a:schemeClr val="tx1">
                <a:lumMod val="50000"/>
              </a:schemeClr>
            </a:solidFill>
            <a:headEnd type="triangle"/>
            <a:tailEnd type="triangle"/>
          </a:ln>
        </p:spPr>
        <p:style>
          <a:lnRef idx="3">
            <a:schemeClr val="accent4"/>
          </a:lnRef>
          <a:fillRef idx="0">
            <a:schemeClr val="accent4"/>
          </a:fillRef>
          <a:effectRef idx="2">
            <a:schemeClr val="accent4"/>
          </a:effectRef>
          <a:fontRef idx="minor">
            <a:schemeClr val="tx1"/>
          </a:fontRef>
        </p:style>
      </p:cxnSp>
      <p:pic>
        <p:nvPicPr>
          <p:cNvPr id="87" name="Image 86"/>
          <p:cNvPicPr>
            <a:picLocks noChangeAspect="1"/>
          </p:cNvPicPr>
          <p:nvPr>
            <p:custDataLst>
              <p:tags r:id="rId42"/>
            </p:custDataLst>
          </p:nvPr>
        </p:nvPicPr>
        <p:blipFill>
          <a:blip r:embed="rId82" cstate="print">
            <a:extLst>
              <a:ext uri="{28A0092B-C50C-407E-A947-70E740481C1C}">
                <a14:useLocalDpi xmlns:a14="http://schemas.microsoft.com/office/drawing/2010/main" val="0"/>
              </a:ext>
            </a:extLst>
          </a:blip>
          <a:stretch>
            <a:fillRect/>
          </a:stretch>
        </p:blipFill>
        <p:spPr>
          <a:xfrm rot="18831010">
            <a:off x="6313502" y="1788867"/>
            <a:ext cx="841250" cy="1365507"/>
          </a:xfrm>
          <a:prstGeom prst="rect">
            <a:avLst/>
          </a:prstGeom>
        </p:spPr>
      </p:pic>
      <p:pic>
        <p:nvPicPr>
          <p:cNvPr id="88" name="Image 87"/>
          <p:cNvPicPr>
            <a:picLocks noChangeAspect="1"/>
          </p:cNvPicPr>
          <p:nvPr>
            <p:custDataLst>
              <p:tags r:id="rId43"/>
            </p:custDataLst>
          </p:nvPr>
        </p:nvPicPr>
        <p:blipFill>
          <a:blip r:embed="rId83" cstate="print">
            <a:extLst>
              <a:ext uri="{28A0092B-C50C-407E-A947-70E740481C1C}">
                <a14:useLocalDpi xmlns:a14="http://schemas.microsoft.com/office/drawing/2010/main" val="0"/>
              </a:ext>
            </a:extLst>
          </a:blip>
          <a:stretch>
            <a:fillRect/>
          </a:stretch>
        </p:blipFill>
        <p:spPr>
          <a:xfrm rot="20000650">
            <a:off x="4512460" y="1877347"/>
            <a:ext cx="789169" cy="1185313"/>
          </a:xfrm>
          <a:prstGeom prst="rect">
            <a:avLst/>
          </a:prstGeom>
        </p:spPr>
      </p:pic>
      <p:sp>
        <p:nvSpPr>
          <p:cNvPr id="89" name="ZoneTexte 88"/>
          <p:cNvSpPr txBox="1"/>
          <p:nvPr>
            <p:custDataLst>
              <p:tags r:id="rId44"/>
            </p:custDataLst>
          </p:nvPr>
        </p:nvSpPr>
        <p:spPr>
          <a:xfrm>
            <a:off x="2465128" y="2188584"/>
            <a:ext cx="1634445" cy="707886"/>
          </a:xfrm>
          <a:prstGeom prst="rect">
            <a:avLst/>
          </a:prstGeom>
          <a:noFill/>
        </p:spPr>
        <p:txBody>
          <a:bodyPr wrap="square" rtlCol="0">
            <a:spAutoFit/>
          </a:bodyPr>
          <a:lstStyle/>
          <a:p>
            <a:r>
              <a:rPr lang="fr-CA" sz="4000" dirty="0" smtClean="0">
                <a:solidFill>
                  <a:schemeClr val="tx1">
                    <a:lumMod val="50000"/>
                  </a:schemeClr>
                </a:solidFill>
                <a:latin typeface="Calibri" panose="020F0502020204030204" pitchFamily="34" charset="0"/>
              </a:rPr>
              <a:t>17%</a:t>
            </a:r>
            <a:endParaRPr lang="fr-CA" sz="4000" dirty="0">
              <a:solidFill>
                <a:schemeClr val="tx1">
                  <a:lumMod val="50000"/>
                </a:schemeClr>
              </a:solidFill>
              <a:latin typeface="Calibri" panose="020F0502020204030204" pitchFamily="34" charset="0"/>
            </a:endParaRPr>
          </a:p>
        </p:txBody>
      </p:sp>
      <p:sp>
        <p:nvSpPr>
          <p:cNvPr id="90" name="ZoneTexte 89"/>
          <p:cNvSpPr txBox="1"/>
          <p:nvPr>
            <p:custDataLst>
              <p:tags r:id="rId45"/>
            </p:custDataLst>
          </p:nvPr>
        </p:nvSpPr>
        <p:spPr>
          <a:xfrm>
            <a:off x="2465127" y="1157598"/>
            <a:ext cx="1634445" cy="707886"/>
          </a:xfrm>
          <a:prstGeom prst="rect">
            <a:avLst/>
          </a:prstGeom>
          <a:noFill/>
        </p:spPr>
        <p:txBody>
          <a:bodyPr wrap="square" rtlCol="0">
            <a:spAutoFit/>
          </a:bodyPr>
          <a:lstStyle/>
          <a:p>
            <a:r>
              <a:rPr lang="fr-CA" sz="4000" dirty="0" smtClean="0">
                <a:solidFill>
                  <a:schemeClr val="tx1">
                    <a:lumMod val="50000"/>
                  </a:schemeClr>
                </a:solidFill>
                <a:latin typeface="Calibri" panose="020F0502020204030204" pitchFamily="34" charset="0"/>
              </a:rPr>
              <a:t>17%</a:t>
            </a:r>
            <a:endParaRPr lang="fr-CA" sz="4000" dirty="0">
              <a:solidFill>
                <a:schemeClr val="tx1">
                  <a:lumMod val="50000"/>
                </a:schemeClr>
              </a:solidFill>
              <a:latin typeface="Calibri" panose="020F0502020204030204" pitchFamily="34" charset="0"/>
            </a:endParaRPr>
          </a:p>
        </p:txBody>
      </p:sp>
      <p:cxnSp>
        <p:nvCxnSpPr>
          <p:cNvPr id="91" name="Connecteur droit avec flèche 90"/>
          <p:cNvCxnSpPr/>
          <p:nvPr>
            <p:custDataLst>
              <p:tags r:id="rId46"/>
            </p:custDataLst>
          </p:nvPr>
        </p:nvCxnSpPr>
        <p:spPr>
          <a:xfrm>
            <a:off x="3830156" y="924030"/>
            <a:ext cx="14179" cy="1015417"/>
          </a:xfrm>
          <a:prstGeom prst="straightConnector1">
            <a:avLst/>
          </a:prstGeom>
          <a:ln w="76200">
            <a:solidFill>
              <a:schemeClr val="tx1">
                <a:lumMod val="50000"/>
              </a:schemeClr>
            </a:solidFill>
            <a:headEnd type="triangle"/>
            <a:tailEnd type="triangle"/>
          </a:ln>
        </p:spPr>
        <p:style>
          <a:lnRef idx="3">
            <a:schemeClr val="accent4"/>
          </a:lnRef>
          <a:fillRef idx="0">
            <a:schemeClr val="accent4"/>
          </a:fillRef>
          <a:effectRef idx="2">
            <a:schemeClr val="accent4"/>
          </a:effectRef>
          <a:fontRef idx="minor">
            <a:schemeClr val="tx1"/>
          </a:fontRef>
        </p:style>
      </p:cxnSp>
      <p:cxnSp>
        <p:nvCxnSpPr>
          <p:cNvPr id="4" name="Connecteur droit avec flèche 3"/>
          <p:cNvCxnSpPr/>
          <p:nvPr>
            <p:custDataLst>
              <p:tags r:id="rId47"/>
            </p:custDataLst>
          </p:nvPr>
        </p:nvCxnSpPr>
        <p:spPr>
          <a:xfrm>
            <a:off x="8632090" y="1950351"/>
            <a:ext cx="13855" cy="4731210"/>
          </a:xfrm>
          <a:prstGeom prst="straightConnector1">
            <a:avLst/>
          </a:prstGeom>
          <a:ln w="76200">
            <a:solidFill>
              <a:schemeClr val="tx1">
                <a:lumMod val="50000"/>
              </a:schemeClr>
            </a:solidFill>
            <a:headEnd type="triangle"/>
            <a:tailEnd type="triangle"/>
          </a:ln>
        </p:spPr>
        <p:style>
          <a:lnRef idx="3">
            <a:schemeClr val="accent4"/>
          </a:lnRef>
          <a:fillRef idx="0">
            <a:schemeClr val="accent4"/>
          </a:fillRef>
          <a:effectRef idx="2">
            <a:schemeClr val="accent4"/>
          </a:effectRef>
          <a:fontRef idx="minor">
            <a:schemeClr val="tx1"/>
          </a:fontRef>
        </p:style>
      </p:cxnSp>
      <p:sp>
        <p:nvSpPr>
          <p:cNvPr id="6" name="ZoneTexte 5"/>
          <p:cNvSpPr txBox="1"/>
          <p:nvPr>
            <p:custDataLst>
              <p:tags r:id="rId48"/>
            </p:custDataLst>
          </p:nvPr>
        </p:nvSpPr>
        <p:spPr>
          <a:xfrm>
            <a:off x="8792275" y="3691375"/>
            <a:ext cx="1634837" cy="707886"/>
          </a:xfrm>
          <a:prstGeom prst="rect">
            <a:avLst/>
          </a:prstGeom>
          <a:noFill/>
        </p:spPr>
        <p:txBody>
          <a:bodyPr wrap="square" rtlCol="0">
            <a:spAutoFit/>
          </a:bodyPr>
          <a:lstStyle/>
          <a:p>
            <a:r>
              <a:rPr lang="fr-CA" sz="4000" dirty="0" smtClean="0">
                <a:solidFill>
                  <a:schemeClr val="tx1">
                    <a:lumMod val="50000"/>
                  </a:schemeClr>
                </a:solidFill>
                <a:latin typeface="Calibri" panose="020F0502020204030204" pitchFamily="34" charset="0"/>
              </a:rPr>
              <a:t>81 %</a:t>
            </a:r>
            <a:endParaRPr lang="fr-CA" sz="4000" dirty="0">
              <a:solidFill>
                <a:schemeClr val="tx1">
                  <a:lumMod val="50000"/>
                </a:schemeClr>
              </a:solidFill>
              <a:latin typeface="Calibri" panose="020F0502020204030204" pitchFamily="34" charset="0"/>
            </a:endParaRPr>
          </a:p>
        </p:txBody>
      </p:sp>
      <p:sp>
        <p:nvSpPr>
          <p:cNvPr id="52" name="Espace réservé du contenu 13"/>
          <p:cNvSpPr txBox="1">
            <a:spLocks/>
          </p:cNvSpPr>
          <p:nvPr>
            <p:custDataLst>
              <p:tags r:id="rId49"/>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Recycler et réduire les déchets</a:t>
            </a:r>
          </a:p>
        </p:txBody>
      </p:sp>
      <p:sp>
        <p:nvSpPr>
          <p:cNvPr id="53" name="Titre 12"/>
          <p:cNvSpPr txBox="1">
            <a:spLocks/>
          </p:cNvSpPr>
          <p:nvPr>
            <p:custDataLst>
              <p:tags r:id="rId50"/>
            </p:custDataLst>
          </p:nvPr>
        </p:nvSpPr>
        <p:spPr>
          <a:xfrm>
            <a:off x="1065212" y="12779"/>
            <a:ext cx="10058402" cy="13674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a:lstStyle>
          <a:p>
            <a:r>
              <a:rPr lang="fr-FR" sz="4000" noProof="1" smtClean="0"/>
              <a:t>Les gestes gagnants !</a:t>
            </a:r>
            <a:endParaRPr lang="fr-FR" sz="4000" noProof="1"/>
          </a:p>
        </p:txBody>
      </p:sp>
    </p:spTree>
    <p:extLst>
      <p:ext uri="{BB962C8B-B14F-4D97-AF65-F5344CB8AC3E}">
        <p14:creationId xmlns:p14="http://schemas.microsoft.com/office/powerpoint/2010/main" val="1287711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500"/>
                                        <p:tgtEl>
                                          <p:spTgt spid="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2">
                                            <p:txEl>
                                              <p:pRg st="0" end="0"/>
                                            </p:txEl>
                                          </p:spTgt>
                                        </p:tgtEl>
                                      </p:cBhvr>
                                    </p:animEffect>
                                    <p:set>
                                      <p:cBhvr>
                                        <p:cTn id="12" dur="1" fill="hold">
                                          <p:stCondLst>
                                            <p:cond delay="499"/>
                                          </p:stCondLst>
                                        </p:cTn>
                                        <p:tgtEl>
                                          <p:spTgt spid="52">
                                            <p:txEl>
                                              <p:pRg st="0" end="0"/>
                                            </p:txEl>
                                          </p:spTgt>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53">
                                            <p:txEl>
                                              <p:pRg st="0" end="0"/>
                                            </p:txEl>
                                          </p:spTgt>
                                        </p:tgtEl>
                                      </p:cBhvr>
                                    </p:animEffect>
                                    <p:set>
                                      <p:cBhvr>
                                        <p:cTn id="15" dur="1" fill="hold">
                                          <p:stCondLst>
                                            <p:cond delay="499"/>
                                          </p:stCondLst>
                                        </p:cTn>
                                        <p:tgtEl>
                                          <p:spTgt spid="53">
                                            <p:txEl>
                                              <p:pRg st="0" end="0"/>
                                            </p:txEl>
                                          </p:spTgt>
                                        </p:tgtEl>
                                        <p:attrNameLst>
                                          <p:attrName>style.visibility</p:attrName>
                                        </p:attrNameLst>
                                      </p:cBhvr>
                                      <p:to>
                                        <p:strVal val="hidden"/>
                                      </p:to>
                                    </p:set>
                                  </p:childTnLst>
                                </p:cTn>
                              </p:par>
                              <p:par>
                                <p:cTn id="16" presetID="42" presetClass="entr" presetSubtype="0" fill="hold"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2000" fill="hold"/>
                                        <p:tgtEl>
                                          <p:spTgt spid="14"/>
                                        </p:tgtEl>
                                        <p:attrNameLst>
                                          <p:attrName>ppt_x</p:attrName>
                                        </p:attrNameLst>
                                      </p:cBhvr>
                                      <p:tavLst>
                                        <p:tav tm="0">
                                          <p:val>
                                            <p:strVal val="#ppt_x"/>
                                          </p:val>
                                        </p:tav>
                                        <p:tav tm="100000">
                                          <p:val>
                                            <p:strVal val="#ppt_x"/>
                                          </p:val>
                                        </p:tav>
                                      </p:tavLst>
                                    </p:anim>
                                    <p:anim calcmode="lin" valueType="num">
                                      <p:cBhvr additive="base">
                                        <p:cTn id="26" dur="2000" fill="hold"/>
                                        <p:tgtEl>
                                          <p:spTgt spid="14"/>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2000" fill="hold"/>
                                        <p:tgtEl>
                                          <p:spTgt spid="15"/>
                                        </p:tgtEl>
                                        <p:attrNameLst>
                                          <p:attrName>ppt_x</p:attrName>
                                        </p:attrNameLst>
                                      </p:cBhvr>
                                      <p:tavLst>
                                        <p:tav tm="0">
                                          <p:val>
                                            <p:strVal val="#ppt_x"/>
                                          </p:val>
                                        </p:tav>
                                        <p:tav tm="100000">
                                          <p:val>
                                            <p:strVal val="#ppt_x"/>
                                          </p:val>
                                        </p:tav>
                                      </p:tavLst>
                                    </p:anim>
                                    <p:anim calcmode="lin" valueType="num">
                                      <p:cBhvr additive="base">
                                        <p:cTn id="30" dur="2000" fill="hold"/>
                                        <p:tgtEl>
                                          <p:spTgt spid="15"/>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2000" fill="hold"/>
                                        <p:tgtEl>
                                          <p:spTgt spid="16"/>
                                        </p:tgtEl>
                                        <p:attrNameLst>
                                          <p:attrName>ppt_x</p:attrName>
                                        </p:attrNameLst>
                                      </p:cBhvr>
                                      <p:tavLst>
                                        <p:tav tm="0">
                                          <p:val>
                                            <p:strVal val="#ppt_x"/>
                                          </p:val>
                                        </p:tav>
                                        <p:tav tm="100000">
                                          <p:val>
                                            <p:strVal val="#ppt_x"/>
                                          </p:val>
                                        </p:tav>
                                      </p:tavLst>
                                    </p:anim>
                                    <p:anim calcmode="lin" valueType="num">
                                      <p:cBhvr additive="base">
                                        <p:cTn id="34" dur="200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000" fill="hold"/>
                                        <p:tgtEl>
                                          <p:spTgt spid="17"/>
                                        </p:tgtEl>
                                        <p:attrNameLst>
                                          <p:attrName>ppt_x</p:attrName>
                                        </p:attrNameLst>
                                      </p:cBhvr>
                                      <p:tavLst>
                                        <p:tav tm="0">
                                          <p:val>
                                            <p:strVal val="#ppt_x"/>
                                          </p:val>
                                        </p:tav>
                                        <p:tav tm="100000">
                                          <p:val>
                                            <p:strVal val="#ppt_x"/>
                                          </p:val>
                                        </p:tav>
                                      </p:tavLst>
                                    </p:anim>
                                    <p:anim calcmode="lin" valueType="num">
                                      <p:cBhvr additive="base">
                                        <p:cTn id="38" dur="2000" fill="hold"/>
                                        <p:tgtEl>
                                          <p:spTgt spid="17"/>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2000" fill="hold"/>
                                        <p:tgtEl>
                                          <p:spTgt spid="18"/>
                                        </p:tgtEl>
                                        <p:attrNameLst>
                                          <p:attrName>ppt_x</p:attrName>
                                        </p:attrNameLst>
                                      </p:cBhvr>
                                      <p:tavLst>
                                        <p:tav tm="0">
                                          <p:val>
                                            <p:strVal val="#ppt_x"/>
                                          </p:val>
                                        </p:tav>
                                        <p:tav tm="100000">
                                          <p:val>
                                            <p:strVal val="#ppt_x"/>
                                          </p:val>
                                        </p:tav>
                                      </p:tavLst>
                                    </p:anim>
                                    <p:anim calcmode="lin" valueType="num">
                                      <p:cBhvr additive="base">
                                        <p:cTn id="42" dur="2000" fill="hold"/>
                                        <p:tgtEl>
                                          <p:spTgt spid="18"/>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2000" fill="hold"/>
                                        <p:tgtEl>
                                          <p:spTgt spid="19"/>
                                        </p:tgtEl>
                                        <p:attrNameLst>
                                          <p:attrName>ppt_x</p:attrName>
                                        </p:attrNameLst>
                                      </p:cBhvr>
                                      <p:tavLst>
                                        <p:tav tm="0">
                                          <p:val>
                                            <p:strVal val="#ppt_x"/>
                                          </p:val>
                                        </p:tav>
                                        <p:tav tm="100000">
                                          <p:val>
                                            <p:strVal val="#ppt_x"/>
                                          </p:val>
                                        </p:tav>
                                      </p:tavLst>
                                    </p:anim>
                                    <p:anim calcmode="lin" valueType="num">
                                      <p:cBhvr additive="base">
                                        <p:cTn id="46" dur="2000" fill="hold"/>
                                        <p:tgtEl>
                                          <p:spTgt spid="19"/>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2000" fill="hold"/>
                                        <p:tgtEl>
                                          <p:spTgt spid="20"/>
                                        </p:tgtEl>
                                        <p:attrNameLst>
                                          <p:attrName>ppt_x</p:attrName>
                                        </p:attrNameLst>
                                      </p:cBhvr>
                                      <p:tavLst>
                                        <p:tav tm="0">
                                          <p:val>
                                            <p:strVal val="#ppt_x"/>
                                          </p:val>
                                        </p:tav>
                                        <p:tav tm="100000">
                                          <p:val>
                                            <p:strVal val="#ppt_x"/>
                                          </p:val>
                                        </p:tav>
                                      </p:tavLst>
                                    </p:anim>
                                    <p:anim calcmode="lin" valueType="num">
                                      <p:cBhvr additive="base">
                                        <p:cTn id="50" dur="2000" fill="hold"/>
                                        <p:tgtEl>
                                          <p:spTgt spid="20"/>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000" fill="hold"/>
                                        <p:tgtEl>
                                          <p:spTgt spid="21"/>
                                        </p:tgtEl>
                                        <p:attrNameLst>
                                          <p:attrName>ppt_x</p:attrName>
                                        </p:attrNameLst>
                                      </p:cBhvr>
                                      <p:tavLst>
                                        <p:tav tm="0">
                                          <p:val>
                                            <p:strVal val="#ppt_x"/>
                                          </p:val>
                                        </p:tav>
                                        <p:tav tm="100000">
                                          <p:val>
                                            <p:strVal val="#ppt_x"/>
                                          </p:val>
                                        </p:tav>
                                      </p:tavLst>
                                    </p:anim>
                                    <p:anim calcmode="lin" valueType="num">
                                      <p:cBhvr additive="base">
                                        <p:cTn id="54" dur="2000" fill="hold"/>
                                        <p:tgtEl>
                                          <p:spTgt spid="21"/>
                                        </p:tgtEl>
                                        <p:attrNameLst>
                                          <p:attrName>ppt_y</p:attrName>
                                        </p:attrNameLst>
                                      </p:cBhvr>
                                      <p:tavLst>
                                        <p:tav tm="0">
                                          <p:val>
                                            <p:strVal val="0-#ppt_h/2"/>
                                          </p:val>
                                        </p:tav>
                                        <p:tav tm="100000">
                                          <p:val>
                                            <p:strVal val="#ppt_y"/>
                                          </p:val>
                                        </p:tav>
                                      </p:tavLst>
                                    </p:anim>
                                  </p:childTnLst>
                                </p:cTn>
                              </p:par>
                              <p:par>
                                <p:cTn id="55" presetID="2" presetClass="entr" presetSubtype="1"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2000" fill="hold"/>
                                        <p:tgtEl>
                                          <p:spTgt spid="22"/>
                                        </p:tgtEl>
                                        <p:attrNameLst>
                                          <p:attrName>ppt_x</p:attrName>
                                        </p:attrNameLst>
                                      </p:cBhvr>
                                      <p:tavLst>
                                        <p:tav tm="0">
                                          <p:val>
                                            <p:strVal val="#ppt_x"/>
                                          </p:val>
                                        </p:tav>
                                        <p:tav tm="100000">
                                          <p:val>
                                            <p:strVal val="#ppt_x"/>
                                          </p:val>
                                        </p:tav>
                                      </p:tavLst>
                                    </p:anim>
                                    <p:anim calcmode="lin" valueType="num">
                                      <p:cBhvr additive="base">
                                        <p:cTn id="58" dur="2000" fill="hold"/>
                                        <p:tgtEl>
                                          <p:spTgt spid="22"/>
                                        </p:tgtEl>
                                        <p:attrNameLst>
                                          <p:attrName>ppt_y</p:attrName>
                                        </p:attrNameLst>
                                      </p:cBhvr>
                                      <p:tavLst>
                                        <p:tav tm="0">
                                          <p:val>
                                            <p:strVal val="0-#ppt_h/2"/>
                                          </p:val>
                                        </p:tav>
                                        <p:tav tm="100000">
                                          <p:val>
                                            <p:strVal val="#ppt_y"/>
                                          </p:val>
                                        </p:tav>
                                      </p:tavLst>
                                    </p:anim>
                                  </p:childTnLst>
                                </p:cTn>
                              </p:par>
                              <p:par>
                                <p:cTn id="59" presetID="2" presetClass="entr" presetSubtype="1"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2000" fill="hold"/>
                                        <p:tgtEl>
                                          <p:spTgt spid="23"/>
                                        </p:tgtEl>
                                        <p:attrNameLst>
                                          <p:attrName>ppt_x</p:attrName>
                                        </p:attrNameLst>
                                      </p:cBhvr>
                                      <p:tavLst>
                                        <p:tav tm="0">
                                          <p:val>
                                            <p:strVal val="#ppt_x"/>
                                          </p:val>
                                        </p:tav>
                                        <p:tav tm="100000">
                                          <p:val>
                                            <p:strVal val="#ppt_x"/>
                                          </p:val>
                                        </p:tav>
                                      </p:tavLst>
                                    </p:anim>
                                    <p:anim calcmode="lin" valueType="num">
                                      <p:cBhvr additive="base">
                                        <p:cTn id="62" dur="2000" fill="hold"/>
                                        <p:tgtEl>
                                          <p:spTgt spid="23"/>
                                        </p:tgtEl>
                                        <p:attrNameLst>
                                          <p:attrName>ppt_y</p:attrName>
                                        </p:attrNameLst>
                                      </p:cBhvr>
                                      <p:tavLst>
                                        <p:tav tm="0">
                                          <p:val>
                                            <p:strVal val="0-#ppt_h/2"/>
                                          </p:val>
                                        </p:tav>
                                        <p:tav tm="100000">
                                          <p:val>
                                            <p:strVal val="#ppt_y"/>
                                          </p:val>
                                        </p:tav>
                                      </p:tavLst>
                                    </p:anim>
                                  </p:childTnLst>
                                </p:cTn>
                              </p:par>
                              <p:par>
                                <p:cTn id="63" presetID="2" presetClass="entr" presetSubtype="1"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2000" fill="hold"/>
                                        <p:tgtEl>
                                          <p:spTgt spid="25"/>
                                        </p:tgtEl>
                                        <p:attrNameLst>
                                          <p:attrName>ppt_x</p:attrName>
                                        </p:attrNameLst>
                                      </p:cBhvr>
                                      <p:tavLst>
                                        <p:tav tm="0">
                                          <p:val>
                                            <p:strVal val="#ppt_x"/>
                                          </p:val>
                                        </p:tav>
                                        <p:tav tm="100000">
                                          <p:val>
                                            <p:strVal val="#ppt_x"/>
                                          </p:val>
                                        </p:tav>
                                      </p:tavLst>
                                    </p:anim>
                                    <p:anim calcmode="lin" valueType="num">
                                      <p:cBhvr additive="base">
                                        <p:cTn id="66" dur="2000" fill="hold"/>
                                        <p:tgtEl>
                                          <p:spTgt spid="25"/>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2000" fill="hold"/>
                                        <p:tgtEl>
                                          <p:spTgt spid="28"/>
                                        </p:tgtEl>
                                        <p:attrNameLst>
                                          <p:attrName>ppt_x</p:attrName>
                                        </p:attrNameLst>
                                      </p:cBhvr>
                                      <p:tavLst>
                                        <p:tav tm="0">
                                          <p:val>
                                            <p:strVal val="#ppt_x"/>
                                          </p:val>
                                        </p:tav>
                                        <p:tav tm="100000">
                                          <p:val>
                                            <p:strVal val="#ppt_x"/>
                                          </p:val>
                                        </p:tav>
                                      </p:tavLst>
                                    </p:anim>
                                    <p:anim calcmode="lin" valueType="num">
                                      <p:cBhvr additive="base">
                                        <p:cTn id="70" dur="2000" fill="hold"/>
                                        <p:tgtEl>
                                          <p:spTgt spid="28"/>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2000" fill="hold"/>
                                        <p:tgtEl>
                                          <p:spTgt spid="24"/>
                                        </p:tgtEl>
                                        <p:attrNameLst>
                                          <p:attrName>ppt_x</p:attrName>
                                        </p:attrNameLst>
                                      </p:cBhvr>
                                      <p:tavLst>
                                        <p:tav tm="0">
                                          <p:val>
                                            <p:strVal val="#ppt_x"/>
                                          </p:val>
                                        </p:tav>
                                        <p:tav tm="100000">
                                          <p:val>
                                            <p:strVal val="#ppt_x"/>
                                          </p:val>
                                        </p:tav>
                                      </p:tavLst>
                                    </p:anim>
                                    <p:anim calcmode="lin" valueType="num">
                                      <p:cBhvr additive="base">
                                        <p:cTn id="74" dur="2000" fill="hold"/>
                                        <p:tgtEl>
                                          <p:spTgt spid="24"/>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0"/>
                                  </p:stCondLst>
                                  <p:childTnLst>
                                    <p:set>
                                      <p:cBhvr>
                                        <p:cTn id="76" dur="1" fill="hold">
                                          <p:stCondLst>
                                            <p:cond delay="0"/>
                                          </p:stCondLst>
                                        </p:cTn>
                                        <p:tgtEl>
                                          <p:spTgt spid="56"/>
                                        </p:tgtEl>
                                        <p:attrNameLst>
                                          <p:attrName>style.visibility</p:attrName>
                                        </p:attrNameLst>
                                      </p:cBhvr>
                                      <p:to>
                                        <p:strVal val="visible"/>
                                      </p:to>
                                    </p:set>
                                    <p:anim calcmode="lin" valueType="num">
                                      <p:cBhvr additive="base">
                                        <p:cTn id="77" dur="2000" fill="hold"/>
                                        <p:tgtEl>
                                          <p:spTgt spid="56"/>
                                        </p:tgtEl>
                                        <p:attrNameLst>
                                          <p:attrName>ppt_x</p:attrName>
                                        </p:attrNameLst>
                                      </p:cBhvr>
                                      <p:tavLst>
                                        <p:tav tm="0">
                                          <p:val>
                                            <p:strVal val="#ppt_x"/>
                                          </p:val>
                                        </p:tav>
                                        <p:tav tm="100000">
                                          <p:val>
                                            <p:strVal val="#ppt_x"/>
                                          </p:val>
                                        </p:tav>
                                      </p:tavLst>
                                    </p:anim>
                                    <p:anim calcmode="lin" valueType="num">
                                      <p:cBhvr additive="base">
                                        <p:cTn id="78" dur="2000" fill="hold"/>
                                        <p:tgtEl>
                                          <p:spTgt spid="56"/>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additive="base">
                                        <p:cTn id="81" dur="2000" fill="hold"/>
                                        <p:tgtEl>
                                          <p:spTgt spid="55"/>
                                        </p:tgtEl>
                                        <p:attrNameLst>
                                          <p:attrName>ppt_x</p:attrName>
                                        </p:attrNameLst>
                                      </p:cBhvr>
                                      <p:tavLst>
                                        <p:tav tm="0">
                                          <p:val>
                                            <p:strVal val="#ppt_x"/>
                                          </p:val>
                                        </p:tav>
                                        <p:tav tm="100000">
                                          <p:val>
                                            <p:strVal val="#ppt_x"/>
                                          </p:val>
                                        </p:tav>
                                      </p:tavLst>
                                    </p:anim>
                                    <p:anim calcmode="lin" valueType="num">
                                      <p:cBhvr additive="base">
                                        <p:cTn id="82" dur="2000" fill="hold"/>
                                        <p:tgtEl>
                                          <p:spTgt spid="55"/>
                                        </p:tgtEl>
                                        <p:attrNameLst>
                                          <p:attrName>ppt_y</p:attrName>
                                        </p:attrNameLst>
                                      </p:cBhvr>
                                      <p:tavLst>
                                        <p:tav tm="0">
                                          <p:val>
                                            <p:strVal val="0-#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500"/>
                                        <p:tgtEl>
                                          <p:spTgt spid="50"/>
                                        </p:tgtEl>
                                      </p:cBhvr>
                                    </p:animEffect>
                                  </p:childTnLst>
                                </p:cTn>
                              </p:par>
                              <p:par>
                                <p:cTn id="88" presetID="16" presetClass="entr" presetSubtype="42" fill="hold" nodeType="withEffect">
                                  <p:stCondLst>
                                    <p:cond delay="250"/>
                                  </p:stCondLst>
                                  <p:childTnLst>
                                    <p:set>
                                      <p:cBhvr>
                                        <p:cTn id="89" dur="1" fill="hold">
                                          <p:stCondLst>
                                            <p:cond delay="0"/>
                                          </p:stCondLst>
                                        </p:cTn>
                                        <p:tgtEl>
                                          <p:spTgt spid="77"/>
                                        </p:tgtEl>
                                        <p:attrNameLst>
                                          <p:attrName>style.visibility</p:attrName>
                                        </p:attrNameLst>
                                      </p:cBhvr>
                                      <p:to>
                                        <p:strVal val="visible"/>
                                      </p:to>
                                    </p:set>
                                    <p:animEffect transition="in" filter="barn(outHorizontal)">
                                      <p:cBhvr>
                                        <p:cTn id="90" dur="500"/>
                                        <p:tgtEl>
                                          <p:spTgt spid="77"/>
                                        </p:tgtEl>
                                      </p:cBhvr>
                                    </p:animEffect>
                                  </p:childTnLst>
                                </p:cTn>
                              </p:par>
                              <p:par>
                                <p:cTn id="91" presetID="10" presetClass="entr" presetSubtype="0" fill="hold" grpId="0" nodeType="withEffect">
                                  <p:stCondLst>
                                    <p:cond delay="500"/>
                                  </p:stCondLst>
                                  <p:childTnLst>
                                    <p:set>
                                      <p:cBhvr>
                                        <p:cTn id="92" dur="1" fill="hold">
                                          <p:stCondLst>
                                            <p:cond delay="0"/>
                                          </p:stCondLst>
                                        </p:cTn>
                                        <p:tgtEl>
                                          <p:spTgt spid="80"/>
                                        </p:tgtEl>
                                        <p:attrNameLst>
                                          <p:attrName>style.visibility</p:attrName>
                                        </p:attrNameLst>
                                      </p:cBhvr>
                                      <p:to>
                                        <p:strVal val="visible"/>
                                      </p:to>
                                    </p:set>
                                    <p:animEffect transition="in" filter="fade">
                                      <p:cBhvr>
                                        <p:cTn id="93" dur="500"/>
                                        <p:tgtEl>
                                          <p:spTgt spid="80"/>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1" fill="hold" nodeType="click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2000" fill="hold"/>
                                        <p:tgtEl>
                                          <p:spTgt spid="38"/>
                                        </p:tgtEl>
                                        <p:attrNameLst>
                                          <p:attrName>ppt_x</p:attrName>
                                        </p:attrNameLst>
                                      </p:cBhvr>
                                      <p:tavLst>
                                        <p:tav tm="0">
                                          <p:val>
                                            <p:strVal val="#ppt_x"/>
                                          </p:val>
                                        </p:tav>
                                        <p:tav tm="100000">
                                          <p:val>
                                            <p:strVal val="#ppt_x"/>
                                          </p:val>
                                        </p:tav>
                                      </p:tavLst>
                                    </p:anim>
                                    <p:anim calcmode="lin" valueType="num">
                                      <p:cBhvr additive="base">
                                        <p:cTn id="99" dur="2000" fill="hold"/>
                                        <p:tgtEl>
                                          <p:spTgt spid="38"/>
                                        </p:tgtEl>
                                        <p:attrNameLst>
                                          <p:attrName>ppt_y</p:attrName>
                                        </p:attrNameLst>
                                      </p:cBhvr>
                                      <p:tavLst>
                                        <p:tav tm="0">
                                          <p:val>
                                            <p:strVal val="0-#ppt_h/2"/>
                                          </p:val>
                                        </p:tav>
                                        <p:tav tm="100000">
                                          <p:val>
                                            <p:strVal val="#ppt_y"/>
                                          </p:val>
                                        </p:tav>
                                      </p:tavLst>
                                    </p:anim>
                                  </p:childTnLst>
                                </p:cTn>
                              </p:par>
                              <p:par>
                                <p:cTn id="100" presetID="2" presetClass="entr" presetSubtype="1" fill="hold"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2000" fill="hold"/>
                                        <p:tgtEl>
                                          <p:spTgt spid="34"/>
                                        </p:tgtEl>
                                        <p:attrNameLst>
                                          <p:attrName>ppt_x</p:attrName>
                                        </p:attrNameLst>
                                      </p:cBhvr>
                                      <p:tavLst>
                                        <p:tav tm="0">
                                          <p:val>
                                            <p:strVal val="#ppt_x"/>
                                          </p:val>
                                        </p:tav>
                                        <p:tav tm="100000">
                                          <p:val>
                                            <p:strVal val="#ppt_x"/>
                                          </p:val>
                                        </p:tav>
                                      </p:tavLst>
                                    </p:anim>
                                    <p:anim calcmode="lin" valueType="num">
                                      <p:cBhvr additive="base">
                                        <p:cTn id="103" dur="2000" fill="hold"/>
                                        <p:tgtEl>
                                          <p:spTgt spid="34"/>
                                        </p:tgtEl>
                                        <p:attrNameLst>
                                          <p:attrName>ppt_y</p:attrName>
                                        </p:attrNameLst>
                                      </p:cBhvr>
                                      <p:tavLst>
                                        <p:tav tm="0">
                                          <p:val>
                                            <p:strVal val="0-#ppt_h/2"/>
                                          </p:val>
                                        </p:tav>
                                        <p:tav tm="100000">
                                          <p:val>
                                            <p:strVal val="#ppt_y"/>
                                          </p:val>
                                        </p:tav>
                                      </p:tavLst>
                                    </p:anim>
                                  </p:childTnLst>
                                </p:cTn>
                              </p:par>
                              <p:par>
                                <p:cTn id="104" presetID="2" presetClass="entr" presetSubtype="1" fill="hold" nodeType="withEffect">
                                  <p:stCondLst>
                                    <p:cond delay="0"/>
                                  </p:stCondLst>
                                  <p:childTnLst>
                                    <p:set>
                                      <p:cBhvr>
                                        <p:cTn id="105" dur="1" fill="hold">
                                          <p:stCondLst>
                                            <p:cond delay="0"/>
                                          </p:stCondLst>
                                        </p:cTn>
                                        <p:tgtEl>
                                          <p:spTgt spid="37"/>
                                        </p:tgtEl>
                                        <p:attrNameLst>
                                          <p:attrName>style.visibility</p:attrName>
                                        </p:attrNameLst>
                                      </p:cBhvr>
                                      <p:to>
                                        <p:strVal val="visible"/>
                                      </p:to>
                                    </p:set>
                                    <p:anim calcmode="lin" valueType="num">
                                      <p:cBhvr additive="base">
                                        <p:cTn id="106" dur="2000" fill="hold"/>
                                        <p:tgtEl>
                                          <p:spTgt spid="37"/>
                                        </p:tgtEl>
                                        <p:attrNameLst>
                                          <p:attrName>ppt_x</p:attrName>
                                        </p:attrNameLst>
                                      </p:cBhvr>
                                      <p:tavLst>
                                        <p:tav tm="0">
                                          <p:val>
                                            <p:strVal val="#ppt_x"/>
                                          </p:val>
                                        </p:tav>
                                        <p:tav tm="100000">
                                          <p:val>
                                            <p:strVal val="#ppt_x"/>
                                          </p:val>
                                        </p:tav>
                                      </p:tavLst>
                                    </p:anim>
                                    <p:anim calcmode="lin" valueType="num">
                                      <p:cBhvr additive="base">
                                        <p:cTn id="107" dur="2000" fill="hold"/>
                                        <p:tgtEl>
                                          <p:spTgt spid="37"/>
                                        </p:tgtEl>
                                        <p:attrNameLst>
                                          <p:attrName>ppt_y</p:attrName>
                                        </p:attrNameLst>
                                      </p:cBhvr>
                                      <p:tavLst>
                                        <p:tav tm="0">
                                          <p:val>
                                            <p:strVal val="0-#ppt_h/2"/>
                                          </p:val>
                                        </p:tav>
                                        <p:tav tm="100000">
                                          <p:val>
                                            <p:strVal val="#ppt_y"/>
                                          </p:val>
                                        </p:tav>
                                      </p:tavLst>
                                    </p:anim>
                                  </p:childTnLst>
                                </p:cTn>
                              </p:par>
                              <p:par>
                                <p:cTn id="108" presetID="2" presetClass="entr" presetSubtype="1"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additive="base">
                                        <p:cTn id="110" dur="2000" fill="hold"/>
                                        <p:tgtEl>
                                          <p:spTgt spid="57"/>
                                        </p:tgtEl>
                                        <p:attrNameLst>
                                          <p:attrName>ppt_x</p:attrName>
                                        </p:attrNameLst>
                                      </p:cBhvr>
                                      <p:tavLst>
                                        <p:tav tm="0">
                                          <p:val>
                                            <p:strVal val="#ppt_x"/>
                                          </p:val>
                                        </p:tav>
                                        <p:tav tm="100000">
                                          <p:val>
                                            <p:strVal val="#ppt_x"/>
                                          </p:val>
                                        </p:tav>
                                      </p:tavLst>
                                    </p:anim>
                                    <p:anim calcmode="lin" valueType="num">
                                      <p:cBhvr additive="base">
                                        <p:cTn id="111" dur="2000" fill="hold"/>
                                        <p:tgtEl>
                                          <p:spTgt spid="57"/>
                                        </p:tgtEl>
                                        <p:attrNameLst>
                                          <p:attrName>ppt_y</p:attrName>
                                        </p:attrNameLst>
                                      </p:cBhvr>
                                      <p:tavLst>
                                        <p:tav tm="0">
                                          <p:val>
                                            <p:strVal val="0-#ppt_h/2"/>
                                          </p:val>
                                        </p:tav>
                                        <p:tav tm="100000">
                                          <p:val>
                                            <p:strVal val="#ppt_y"/>
                                          </p:val>
                                        </p:tav>
                                      </p:tavLst>
                                    </p:anim>
                                  </p:childTnLst>
                                </p:cTn>
                              </p:par>
                              <p:par>
                                <p:cTn id="112" presetID="2" presetClass="entr" presetSubtype="1" fill="hold" nodeType="withEffect">
                                  <p:stCondLst>
                                    <p:cond delay="0"/>
                                  </p:stCondLst>
                                  <p:childTnLst>
                                    <p:set>
                                      <p:cBhvr>
                                        <p:cTn id="113" dur="1" fill="hold">
                                          <p:stCondLst>
                                            <p:cond delay="0"/>
                                          </p:stCondLst>
                                        </p:cTn>
                                        <p:tgtEl>
                                          <p:spTgt spid="58"/>
                                        </p:tgtEl>
                                        <p:attrNameLst>
                                          <p:attrName>style.visibility</p:attrName>
                                        </p:attrNameLst>
                                      </p:cBhvr>
                                      <p:to>
                                        <p:strVal val="visible"/>
                                      </p:to>
                                    </p:set>
                                    <p:anim calcmode="lin" valueType="num">
                                      <p:cBhvr additive="base">
                                        <p:cTn id="114" dur="2000" fill="hold"/>
                                        <p:tgtEl>
                                          <p:spTgt spid="58"/>
                                        </p:tgtEl>
                                        <p:attrNameLst>
                                          <p:attrName>ppt_x</p:attrName>
                                        </p:attrNameLst>
                                      </p:cBhvr>
                                      <p:tavLst>
                                        <p:tav tm="0">
                                          <p:val>
                                            <p:strVal val="#ppt_x"/>
                                          </p:val>
                                        </p:tav>
                                        <p:tav tm="100000">
                                          <p:val>
                                            <p:strVal val="#ppt_x"/>
                                          </p:val>
                                        </p:tav>
                                      </p:tavLst>
                                    </p:anim>
                                    <p:anim calcmode="lin" valueType="num">
                                      <p:cBhvr additive="base">
                                        <p:cTn id="115" dur="2000" fill="hold"/>
                                        <p:tgtEl>
                                          <p:spTgt spid="58"/>
                                        </p:tgtEl>
                                        <p:attrNameLst>
                                          <p:attrName>ppt_y</p:attrName>
                                        </p:attrNameLst>
                                      </p:cBhvr>
                                      <p:tavLst>
                                        <p:tav tm="0">
                                          <p:val>
                                            <p:strVal val="0-#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6" presetClass="entr" presetSubtype="42" fill="hold" nodeType="withEffect">
                                  <p:stCondLst>
                                    <p:cond delay="250"/>
                                  </p:stCondLst>
                                  <p:childTnLst>
                                    <p:set>
                                      <p:cBhvr>
                                        <p:cTn id="122" dur="1" fill="hold">
                                          <p:stCondLst>
                                            <p:cond delay="0"/>
                                          </p:stCondLst>
                                        </p:cTn>
                                        <p:tgtEl>
                                          <p:spTgt spid="81"/>
                                        </p:tgtEl>
                                        <p:attrNameLst>
                                          <p:attrName>style.visibility</p:attrName>
                                        </p:attrNameLst>
                                      </p:cBhvr>
                                      <p:to>
                                        <p:strVal val="visible"/>
                                      </p:to>
                                    </p:set>
                                    <p:animEffect transition="in" filter="barn(outHorizontal)">
                                      <p:cBhvr>
                                        <p:cTn id="123" dur="500"/>
                                        <p:tgtEl>
                                          <p:spTgt spid="81"/>
                                        </p:tgtEl>
                                      </p:cBhvr>
                                    </p:animEffect>
                                  </p:childTnLst>
                                </p:cTn>
                              </p:par>
                              <p:par>
                                <p:cTn id="124" presetID="10" presetClass="entr" presetSubtype="0" fill="hold" grpId="0" nodeType="withEffect">
                                  <p:stCondLst>
                                    <p:cond delay="500"/>
                                  </p:stCondLst>
                                  <p:childTnLst>
                                    <p:set>
                                      <p:cBhvr>
                                        <p:cTn id="125" dur="1" fill="hold">
                                          <p:stCondLst>
                                            <p:cond delay="0"/>
                                          </p:stCondLst>
                                        </p:cTn>
                                        <p:tgtEl>
                                          <p:spTgt spid="83"/>
                                        </p:tgtEl>
                                        <p:attrNameLst>
                                          <p:attrName>style.visibility</p:attrName>
                                        </p:attrNameLst>
                                      </p:cBhvr>
                                      <p:to>
                                        <p:strVal val="visible"/>
                                      </p:to>
                                    </p:set>
                                    <p:animEffect transition="in" filter="fade">
                                      <p:cBhvr>
                                        <p:cTn id="126" dur="500"/>
                                        <p:tgtEl>
                                          <p:spTgt spid="83"/>
                                        </p:tgtEl>
                                      </p:cBhvr>
                                    </p:animEffect>
                                  </p:childTnLst>
                                </p:cTn>
                              </p:par>
                            </p:childTnLst>
                          </p:cTn>
                        </p:par>
                      </p:childTnLst>
                    </p:cTn>
                  </p:par>
                  <p:par>
                    <p:cTn id="127" fill="hold">
                      <p:stCondLst>
                        <p:cond delay="indefinite"/>
                      </p:stCondLst>
                      <p:childTnLst>
                        <p:par>
                          <p:cTn id="128" fill="hold">
                            <p:stCondLst>
                              <p:cond delay="0"/>
                            </p:stCondLst>
                            <p:childTnLst>
                              <p:par>
                                <p:cTn id="129" presetID="2" presetClass="entr" presetSubtype="1" fill="hold" nodeType="clickEffect">
                                  <p:stCondLst>
                                    <p:cond delay="0"/>
                                  </p:stCondLst>
                                  <p:childTnLst>
                                    <p:set>
                                      <p:cBhvr>
                                        <p:cTn id="130" dur="1" fill="hold">
                                          <p:stCondLst>
                                            <p:cond delay="0"/>
                                          </p:stCondLst>
                                        </p:cTn>
                                        <p:tgtEl>
                                          <p:spTgt spid="30"/>
                                        </p:tgtEl>
                                        <p:attrNameLst>
                                          <p:attrName>style.visibility</p:attrName>
                                        </p:attrNameLst>
                                      </p:cBhvr>
                                      <p:to>
                                        <p:strVal val="visible"/>
                                      </p:to>
                                    </p:set>
                                    <p:anim calcmode="lin" valueType="num">
                                      <p:cBhvr additive="base">
                                        <p:cTn id="131" dur="2000" fill="hold"/>
                                        <p:tgtEl>
                                          <p:spTgt spid="30"/>
                                        </p:tgtEl>
                                        <p:attrNameLst>
                                          <p:attrName>ppt_x</p:attrName>
                                        </p:attrNameLst>
                                      </p:cBhvr>
                                      <p:tavLst>
                                        <p:tav tm="0">
                                          <p:val>
                                            <p:strVal val="#ppt_x"/>
                                          </p:val>
                                        </p:tav>
                                        <p:tav tm="100000">
                                          <p:val>
                                            <p:strVal val="#ppt_x"/>
                                          </p:val>
                                        </p:tav>
                                      </p:tavLst>
                                    </p:anim>
                                    <p:anim calcmode="lin" valueType="num">
                                      <p:cBhvr additive="base">
                                        <p:cTn id="132" dur="2000" fill="hold"/>
                                        <p:tgtEl>
                                          <p:spTgt spid="30"/>
                                        </p:tgtEl>
                                        <p:attrNameLst>
                                          <p:attrName>ppt_y</p:attrName>
                                        </p:attrNameLst>
                                      </p:cBhvr>
                                      <p:tavLst>
                                        <p:tav tm="0">
                                          <p:val>
                                            <p:strVal val="0-#ppt_h/2"/>
                                          </p:val>
                                        </p:tav>
                                        <p:tav tm="100000">
                                          <p:val>
                                            <p:strVal val="#ppt_y"/>
                                          </p:val>
                                        </p:tav>
                                      </p:tavLst>
                                    </p:anim>
                                  </p:childTnLst>
                                </p:cTn>
                              </p:par>
                              <p:par>
                                <p:cTn id="133" presetID="2" presetClass="entr" presetSubtype="1" fill="hold" nodeType="withEffect">
                                  <p:stCondLst>
                                    <p:cond delay="0"/>
                                  </p:stCondLst>
                                  <p:childTnLst>
                                    <p:set>
                                      <p:cBhvr>
                                        <p:cTn id="134" dur="1" fill="hold">
                                          <p:stCondLst>
                                            <p:cond delay="0"/>
                                          </p:stCondLst>
                                        </p:cTn>
                                        <p:tgtEl>
                                          <p:spTgt spid="29"/>
                                        </p:tgtEl>
                                        <p:attrNameLst>
                                          <p:attrName>style.visibility</p:attrName>
                                        </p:attrNameLst>
                                      </p:cBhvr>
                                      <p:to>
                                        <p:strVal val="visible"/>
                                      </p:to>
                                    </p:set>
                                    <p:anim calcmode="lin" valueType="num">
                                      <p:cBhvr additive="base">
                                        <p:cTn id="135" dur="2000" fill="hold"/>
                                        <p:tgtEl>
                                          <p:spTgt spid="29"/>
                                        </p:tgtEl>
                                        <p:attrNameLst>
                                          <p:attrName>ppt_x</p:attrName>
                                        </p:attrNameLst>
                                      </p:cBhvr>
                                      <p:tavLst>
                                        <p:tav tm="0">
                                          <p:val>
                                            <p:strVal val="#ppt_x"/>
                                          </p:val>
                                        </p:tav>
                                        <p:tav tm="100000">
                                          <p:val>
                                            <p:strVal val="#ppt_x"/>
                                          </p:val>
                                        </p:tav>
                                      </p:tavLst>
                                    </p:anim>
                                    <p:anim calcmode="lin" valueType="num">
                                      <p:cBhvr additive="base">
                                        <p:cTn id="136" dur="2000" fill="hold"/>
                                        <p:tgtEl>
                                          <p:spTgt spid="29"/>
                                        </p:tgtEl>
                                        <p:attrNameLst>
                                          <p:attrName>ppt_y</p:attrName>
                                        </p:attrNameLst>
                                      </p:cBhvr>
                                      <p:tavLst>
                                        <p:tav tm="0">
                                          <p:val>
                                            <p:strVal val="0-#ppt_h/2"/>
                                          </p:val>
                                        </p:tav>
                                        <p:tav tm="100000">
                                          <p:val>
                                            <p:strVal val="#ppt_y"/>
                                          </p:val>
                                        </p:tav>
                                      </p:tavLst>
                                    </p:anim>
                                  </p:childTnLst>
                                </p:cTn>
                              </p:par>
                              <p:par>
                                <p:cTn id="137" presetID="2" presetClass="entr" presetSubtype="1" fill="hold" nodeType="withEffect">
                                  <p:stCondLst>
                                    <p:cond delay="0"/>
                                  </p:stCondLst>
                                  <p:childTnLst>
                                    <p:set>
                                      <p:cBhvr>
                                        <p:cTn id="138" dur="1" fill="hold">
                                          <p:stCondLst>
                                            <p:cond delay="0"/>
                                          </p:stCondLst>
                                        </p:cTn>
                                        <p:tgtEl>
                                          <p:spTgt spid="32"/>
                                        </p:tgtEl>
                                        <p:attrNameLst>
                                          <p:attrName>style.visibility</p:attrName>
                                        </p:attrNameLst>
                                      </p:cBhvr>
                                      <p:to>
                                        <p:strVal val="visible"/>
                                      </p:to>
                                    </p:set>
                                    <p:anim calcmode="lin" valueType="num">
                                      <p:cBhvr additive="base">
                                        <p:cTn id="139" dur="2000" fill="hold"/>
                                        <p:tgtEl>
                                          <p:spTgt spid="32"/>
                                        </p:tgtEl>
                                        <p:attrNameLst>
                                          <p:attrName>ppt_x</p:attrName>
                                        </p:attrNameLst>
                                      </p:cBhvr>
                                      <p:tavLst>
                                        <p:tav tm="0">
                                          <p:val>
                                            <p:strVal val="#ppt_x"/>
                                          </p:val>
                                        </p:tav>
                                        <p:tav tm="100000">
                                          <p:val>
                                            <p:strVal val="#ppt_x"/>
                                          </p:val>
                                        </p:tav>
                                      </p:tavLst>
                                    </p:anim>
                                    <p:anim calcmode="lin" valueType="num">
                                      <p:cBhvr additive="base">
                                        <p:cTn id="140" dur="2000" fill="hold"/>
                                        <p:tgtEl>
                                          <p:spTgt spid="32"/>
                                        </p:tgtEl>
                                        <p:attrNameLst>
                                          <p:attrName>ppt_y</p:attrName>
                                        </p:attrNameLst>
                                      </p:cBhvr>
                                      <p:tavLst>
                                        <p:tav tm="0">
                                          <p:val>
                                            <p:strVal val="0-#ppt_h/2"/>
                                          </p:val>
                                        </p:tav>
                                        <p:tav tm="100000">
                                          <p:val>
                                            <p:strVal val="#ppt_y"/>
                                          </p:val>
                                        </p:tav>
                                      </p:tavLst>
                                    </p:anim>
                                  </p:childTnLst>
                                </p:cTn>
                              </p:par>
                              <p:par>
                                <p:cTn id="141" presetID="2" presetClass="entr" presetSubtype="1" fill="hold" nodeType="withEffect">
                                  <p:stCondLst>
                                    <p:cond delay="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2000" fill="hold"/>
                                        <p:tgtEl>
                                          <p:spTgt spid="87"/>
                                        </p:tgtEl>
                                        <p:attrNameLst>
                                          <p:attrName>ppt_x</p:attrName>
                                        </p:attrNameLst>
                                      </p:cBhvr>
                                      <p:tavLst>
                                        <p:tav tm="0">
                                          <p:val>
                                            <p:strVal val="#ppt_x"/>
                                          </p:val>
                                        </p:tav>
                                        <p:tav tm="100000">
                                          <p:val>
                                            <p:strVal val="#ppt_x"/>
                                          </p:val>
                                        </p:tav>
                                      </p:tavLst>
                                    </p:anim>
                                    <p:anim calcmode="lin" valueType="num">
                                      <p:cBhvr additive="base">
                                        <p:cTn id="144" dur="2000" fill="hold"/>
                                        <p:tgtEl>
                                          <p:spTgt spid="87"/>
                                        </p:tgtEl>
                                        <p:attrNameLst>
                                          <p:attrName>ppt_y</p:attrName>
                                        </p:attrNameLst>
                                      </p:cBhvr>
                                      <p:tavLst>
                                        <p:tav tm="0">
                                          <p:val>
                                            <p:strVal val="0-#ppt_h/2"/>
                                          </p:val>
                                        </p:tav>
                                        <p:tav tm="100000">
                                          <p:val>
                                            <p:strVal val="#ppt_y"/>
                                          </p:val>
                                        </p:tav>
                                      </p:tavLst>
                                    </p:anim>
                                  </p:childTnLst>
                                </p:cTn>
                              </p:par>
                              <p:par>
                                <p:cTn id="145" presetID="2" presetClass="entr" presetSubtype="1" fill="hold" nodeType="withEffect">
                                  <p:stCondLst>
                                    <p:cond delay="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2000" fill="hold"/>
                                        <p:tgtEl>
                                          <p:spTgt spid="88"/>
                                        </p:tgtEl>
                                        <p:attrNameLst>
                                          <p:attrName>ppt_x</p:attrName>
                                        </p:attrNameLst>
                                      </p:cBhvr>
                                      <p:tavLst>
                                        <p:tav tm="0">
                                          <p:val>
                                            <p:strVal val="#ppt_x"/>
                                          </p:val>
                                        </p:tav>
                                        <p:tav tm="100000">
                                          <p:val>
                                            <p:strVal val="#ppt_x"/>
                                          </p:val>
                                        </p:tav>
                                      </p:tavLst>
                                    </p:anim>
                                    <p:anim calcmode="lin" valueType="num">
                                      <p:cBhvr additive="base">
                                        <p:cTn id="148" dur="2000" fill="hold"/>
                                        <p:tgtEl>
                                          <p:spTgt spid="88"/>
                                        </p:tgtEl>
                                        <p:attrNameLst>
                                          <p:attrName>ppt_y</p:attrName>
                                        </p:attrNameLst>
                                      </p:cBhvr>
                                      <p:tavLst>
                                        <p:tav tm="0">
                                          <p:val>
                                            <p:strVal val="0-#ppt_h/2"/>
                                          </p:val>
                                        </p:tav>
                                        <p:tav tm="100000">
                                          <p:val>
                                            <p:strVal val="#ppt_y"/>
                                          </p:val>
                                        </p:tav>
                                      </p:tavLst>
                                    </p:anim>
                                  </p:childTnLst>
                                </p:cTn>
                              </p:par>
                              <p:par>
                                <p:cTn id="149" presetID="2" presetClass="entr" presetSubtype="1" fill="hold" nodeType="withEffect">
                                  <p:stCondLst>
                                    <p:cond delay="0"/>
                                  </p:stCondLst>
                                  <p:childTnLst>
                                    <p:set>
                                      <p:cBhvr>
                                        <p:cTn id="150" dur="1" fill="hold">
                                          <p:stCondLst>
                                            <p:cond delay="0"/>
                                          </p:stCondLst>
                                        </p:cTn>
                                        <p:tgtEl>
                                          <p:spTgt spid="62"/>
                                        </p:tgtEl>
                                        <p:attrNameLst>
                                          <p:attrName>style.visibility</p:attrName>
                                        </p:attrNameLst>
                                      </p:cBhvr>
                                      <p:to>
                                        <p:strVal val="visible"/>
                                      </p:to>
                                    </p:set>
                                    <p:anim calcmode="lin" valueType="num">
                                      <p:cBhvr additive="base">
                                        <p:cTn id="151" dur="2000" fill="hold"/>
                                        <p:tgtEl>
                                          <p:spTgt spid="62"/>
                                        </p:tgtEl>
                                        <p:attrNameLst>
                                          <p:attrName>ppt_x</p:attrName>
                                        </p:attrNameLst>
                                      </p:cBhvr>
                                      <p:tavLst>
                                        <p:tav tm="0">
                                          <p:val>
                                            <p:strVal val="#ppt_x"/>
                                          </p:val>
                                        </p:tav>
                                        <p:tav tm="100000">
                                          <p:val>
                                            <p:strVal val="#ppt_x"/>
                                          </p:val>
                                        </p:tav>
                                      </p:tavLst>
                                    </p:anim>
                                    <p:anim calcmode="lin" valueType="num">
                                      <p:cBhvr additive="base">
                                        <p:cTn id="152" dur="2000" fill="hold"/>
                                        <p:tgtEl>
                                          <p:spTgt spid="62"/>
                                        </p:tgtEl>
                                        <p:attrNameLst>
                                          <p:attrName>ppt_y</p:attrName>
                                        </p:attrNameLst>
                                      </p:cBhvr>
                                      <p:tavLst>
                                        <p:tav tm="0">
                                          <p:val>
                                            <p:strVal val="0-#ppt_h/2"/>
                                          </p:val>
                                        </p:tav>
                                        <p:tav tm="100000">
                                          <p:val>
                                            <p:strVal val="#ppt_y"/>
                                          </p:val>
                                        </p:tav>
                                      </p:tavLst>
                                    </p:anim>
                                  </p:childTnLst>
                                </p:cTn>
                              </p:par>
                              <p:par>
                                <p:cTn id="153" presetID="2" presetClass="entr" presetSubtype="1" fill="hold" nodeType="withEffect">
                                  <p:stCondLst>
                                    <p:cond delay="0"/>
                                  </p:stCondLst>
                                  <p:childTnLst>
                                    <p:set>
                                      <p:cBhvr>
                                        <p:cTn id="154" dur="1" fill="hold">
                                          <p:stCondLst>
                                            <p:cond delay="0"/>
                                          </p:stCondLst>
                                        </p:cTn>
                                        <p:tgtEl>
                                          <p:spTgt spid="33"/>
                                        </p:tgtEl>
                                        <p:attrNameLst>
                                          <p:attrName>style.visibility</p:attrName>
                                        </p:attrNameLst>
                                      </p:cBhvr>
                                      <p:to>
                                        <p:strVal val="visible"/>
                                      </p:to>
                                    </p:set>
                                    <p:anim calcmode="lin" valueType="num">
                                      <p:cBhvr additive="base">
                                        <p:cTn id="155" dur="2000" fill="hold"/>
                                        <p:tgtEl>
                                          <p:spTgt spid="33"/>
                                        </p:tgtEl>
                                        <p:attrNameLst>
                                          <p:attrName>ppt_x</p:attrName>
                                        </p:attrNameLst>
                                      </p:cBhvr>
                                      <p:tavLst>
                                        <p:tav tm="0">
                                          <p:val>
                                            <p:strVal val="#ppt_x"/>
                                          </p:val>
                                        </p:tav>
                                        <p:tav tm="100000">
                                          <p:val>
                                            <p:strVal val="#ppt_x"/>
                                          </p:val>
                                        </p:tav>
                                      </p:tavLst>
                                    </p:anim>
                                    <p:anim calcmode="lin" valueType="num">
                                      <p:cBhvr additive="base">
                                        <p:cTn id="156" dur="20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64"/>
                                        </p:tgtEl>
                                        <p:attrNameLst>
                                          <p:attrName>style.visibility</p:attrName>
                                        </p:attrNameLst>
                                      </p:cBhvr>
                                      <p:to>
                                        <p:strVal val="visible"/>
                                      </p:to>
                                    </p:set>
                                    <p:animEffect transition="in" filter="fade">
                                      <p:cBhvr>
                                        <p:cTn id="161" dur="500"/>
                                        <p:tgtEl>
                                          <p:spTgt spid="64"/>
                                        </p:tgtEl>
                                      </p:cBhvr>
                                    </p:animEffect>
                                  </p:childTnLst>
                                </p:cTn>
                              </p:par>
                              <p:par>
                                <p:cTn id="162" presetID="16" presetClass="entr" presetSubtype="42" fill="hold" nodeType="withEffect">
                                  <p:stCondLst>
                                    <p:cond delay="250"/>
                                  </p:stCondLst>
                                  <p:childTnLst>
                                    <p:set>
                                      <p:cBhvr>
                                        <p:cTn id="163" dur="1" fill="hold">
                                          <p:stCondLst>
                                            <p:cond delay="0"/>
                                          </p:stCondLst>
                                        </p:cTn>
                                        <p:tgtEl>
                                          <p:spTgt spid="84"/>
                                        </p:tgtEl>
                                        <p:attrNameLst>
                                          <p:attrName>style.visibility</p:attrName>
                                        </p:attrNameLst>
                                      </p:cBhvr>
                                      <p:to>
                                        <p:strVal val="visible"/>
                                      </p:to>
                                    </p:set>
                                    <p:animEffect transition="in" filter="barn(outHorizontal)">
                                      <p:cBhvr>
                                        <p:cTn id="164" dur="500"/>
                                        <p:tgtEl>
                                          <p:spTgt spid="84"/>
                                        </p:tgtEl>
                                      </p:cBhvr>
                                    </p:animEffect>
                                  </p:childTnLst>
                                </p:cTn>
                              </p:par>
                              <p:par>
                                <p:cTn id="165" presetID="10" presetClass="entr" presetSubtype="0" fill="hold" grpId="0" nodeType="withEffect">
                                  <p:stCondLst>
                                    <p:cond delay="500"/>
                                  </p:stCondLst>
                                  <p:childTnLst>
                                    <p:set>
                                      <p:cBhvr>
                                        <p:cTn id="166" dur="1" fill="hold">
                                          <p:stCondLst>
                                            <p:cond delay="0"/>
                                          </p:stCondLst>
                                        </p:cTn>
                                        <p:tgtEl>
                                          <p:spTgt spid="89"/>
                                        </p:tgtEl>
                                        <p:attrNameLst>
                                          <p:attrName>style.visibility</p:attrName>
                                        </p:attrNameLst>
                                      </p:cBhvr>
                                      <p:to>
                                        <p:strVal val="visible"/>
                                      </p:to>
                                    </p:set>
                                    <p:animEffect transition="in" filter="fade">
                                      <p:cBhvr>
                                        <p:cTn id="167" dur="500"/>
                                        <p:tgtEl>
                                          <p:spTgt spid="89"/>
                                        </p:tgtEl>
                                      </p:cBhvr>
                                    </p:animEffect>
                                  </p:childTnLst>
                                </p:cTn>
                              </p:par>
                            </p:childTnLst>
                          </p:cTn>
                        </p:par>
                      </p:childTnLst>
                    </p:cTn>
                  </p:par>
                  <p:par>
                    <p:cTn id="168" fill="hold">
                      <p:stCondLst>
                        <p:cond delay="indefinite"/>
                      </p:stCondLst>
                      <p:childTnLst>
                        <p:par>
                          <p:cTn id="169" fill="hold">
                            <p:stCondLst>
                              <p:cond delay="0"/>
                            </p:stCondLst>
                            <p:childTnLst>
                              <p:par>
                                <p:cTn id="170" presetID="2" presetClass="entr" presetSubtype="1" fill="hold" nodeType="clickEffect">
                                  <p:stCondLst>
                                    <p:cond delay="0"/>
                                  </p:stCondLst>
                                  <p:childTnLst>
                                    <p:set>
                                      <p:cBhvr>
                                        <p:cTn id="171" dur="1" fill="hold">
                                          <p:stCondLst>
                                            <p:cond delay="0"/>
                                          </p:stCondLst>
                                        </p:cTn>
                                        <p:tgtEl>
                                          <p:spTgt spid="66"/>
                                        </p:tgtEl>
                                        <p:attrNameLst>
                                          <p:attrName>style.visibility</p:attrName>
                                        </p:attrNameLst>
                                      </p:cBhvr>
                                      <p:to>
                                        <p:strVal val="visible"/>
                                      </p:to>
                                    </p:set>
                                    <p:anim calcmode="lin" valueType="num">
                                      <p:cBhvr additive="base">
                                        <p:cTn id="172" dur="2000" fill="hold"/>
                                        <p:tgtEl>
                                          <p:spTgt spid="66"/>
                                        </p:tgtEl>
                                        <p:attrNameLst>
                                          <p:attrName>ppt_x</p:attrName>
                                        </p:attrNameLst>
                                      </p:cBhvr>
                                      <p:tavLst>
                                        <p:tav tm="0">
                                          <p:val>
                                            <p:strVal val="#ppt_x"/>
                                          </p:val>
                                        </p:tav>
                                        <p:tav tm="100000">
                                          <p:val>
                                            <p:strVal val="#ppt_x"/>
                                          </p:val>
                                        </p:tav>
                                      </p:tavLst>
                                    </p:anim>
                                    <p:anim calcmode="lin" valueType="num">
                                      <p:cBhvr additive="base">
                                        <p:cTn id="173" dur="2000" fill="hold"/>
                                        <p:tgtEl>
                                          <p:spTgt spid="66"/>
                                        </p:tgtEl>
                                        <p:attrNameLst>
                                          <p:attrName>ppt_y</p:attrName>
                                        </p:attrNameLst>
                                      </p:cBhvr>
                                      <p:tavLst>
                                        <p:tav tm="0">
                                          <p:val>
                                            <p:strVal val="0-#ppt_h/2"/>
                                          </p:val>
                                        </p:tav>
                                        <p:tav tm="100000">
                                          <p:val>
                                            <p:strVal val="#ppt_y"/>
                                          </p:val>
                                        </p:tav>
                                      </p:tavLst>
                                    </p:anim>
                                  </p:childTnLst>
                                </p:cTn>
                              </p:par>
                              <p:par>
                                <p:cTn id="174" presetID="2" presetClass="entr" presetSubtype="1" fill="hold" nodeType="withEffect">
                                  <p:stCondLst>
                                    <p:cond delay="0"/>
                                  </p:stCondLst>
                                  <p:childTnLst>
                                    <p:set>
                                      <p:cBhvr>
                                        <p:cTn id="175" dur="1" fill="hold">
                                          <p:stCondLst>
                                            <p:cond delay="0"/>
                                          </p:stCondLst>
                                        </p:cTn>
                                        <p:tgtEl>
                                          <p:spTgt spid="70"/>
                                        </p:tgtEl>
                                        <p:attrNameLst>
                                          <p:attrName>style.visibility</p:attrName>
                                        </p:attrNameLst>
                                      </p:cBhvr>
                                      <p:to>
                                        <p:strVal val="visible"/>
                                      </p:to>
                                    </p:set>
                                    <p:anim calcmode="lin" valueType="num">
                                      <p:cBhvr additive="base">
                                        <p:cTn id="176" dur="2000" fill="hold"/>
                                        <p:tgtEl>
                                          <p:spTgt spid="70"/>
                                        </p:tgtEl>
                                        <p:attrNameLst>
                                          <p:attrName>ppt_x</p:attrName>
                                        </p:attrNameLst>
                                      </p:cBhvr>
                                      <p:tavLst>
                                        <p:tav tm="0">
                                          <p:val>
                                            <p:strVal val="#ppt_x"/>
                                          </p:val>
                                        </p:tav>
                                        <p:tav tm="100000">
                                          <p:val>
                                            <p:strVal val="#ppt_x"/>
                                          </p:val>
                                        </p:tav>
                                      </p:tavLst>
                                    </p:anim>
                                    <p:anim calcmode="lin" valueType="num">
                                      <p:cBhvr additive="base">
                                        <p:cTn id="177" dur="2000" fill="hold"/>
                                        <p:tgtEl>
                                          <p:spTgt spid="70"/>
                                        </p:tgtEl>
                                        <p:attrNameLst>
                                          <p:attrName>ppt_y</p:attrName>
                                        </p:attrNameLst>
                                      </p:cBhvr>
                                      <p:tavLst>
                                        <p:tav tm="0">
                                          <p:val>
                                            <p:strVal val="0-#ppt_h/2"/>
                                          </p:val>
                                        </p:tav>
                                        <p:tav tm="100000">
                                          <p:val>
                                            <p:strVal val="#ppt_y"/>
                                          </p:val>
                                        </p:tav>
                                      </p:tavLst>
                                    </p:anim>
                                  </p:childTnLst>
                                </p:cTn>
                              </p:par>
                              <p:par>
                                <p:cTn id="178" presetID="2" presetClass="entr" presetSubtype="1" fill="hold" nodeType="withEffect">
                                  <p:stCondLst>
                                    <p:cond delay="0"/>
                                  </p:stCondLst>
                                  <p:childTnLst>
                                    <p:set>
                                      <p:cBhvr>
                                        <p:cTn id="179" dur="1" fill="hold">
                                          <p:stCondLst>
                                            <p:cond delay="0"/>
                                          </p:stCondLst>
                                        </p:cTn>
                                        <p:tgtEl>
                                          <p:spTgt spid="71"/>
                                        </p:tgtEl>
                                        <p:attrNameLst>
                                          <p:attrName>style.visibility</p:attrName>
                                        </p:attrNameLst>
                                      </p:cBhvr>
                                      <p:to>
                                        <p:strVal val="visible"/>
                                      </p:to>
                                    </p:set>
                                    <p:anim calcmode="lin" valueType="num">
                                      <p:cBhvr additive="base">
                                        <p:cTn id="180" dur="2000" fill="hold"/>
                                        <p:tgtEl>
                                          <p:spTgt spid="71"/>
                                        </p:tgtEl>
                                        <p:attrNameLst>
                                          <p:attrName>ppt_x</p:attrName>
                                        </p:attrNameLst>
                                      </p:cBhvr>
                                      <p:tavLst>
                                        <p:tav tm="0">
                                          <p:val>
                                            <p:strVal val="#ppt_x"/>
                                          </p:val>
                                        </p:tav>
                                        <p:tav tm="100000">
                                          <p:val>
                                            <p:strVal val="#ppt_x"/>
                                          </p:val>
                                        </p:tav>
                                      </p:tavLst>
                                    </p:anim>
                                    <p:anim calcmode="lin" valueType="num">
                                      <p:cBhvr additive="base">
                                        <p:cTn id="181" dur="2000" fill="hold"/>
                                        <p:tgtEl>
                                          <p:spTgt spid="71"/>
                                        </p:tgtEl>
                                        <p:attrNameLst>
                                          <p:attrName>ppt_y</p:attrName>
                                        </p:attrNameLst>
                                      </p:cBhvr>
                                      <p:tavLst>
                                        <p:tav tm="0">
                                          <p:val>
                                            <p:strVal val="0-#ppt_h/2"/>
                                          </p:val>
                                        </p:tav>
                                        <p:tav tm="100000">
                                          <p:val>
                                            <p:strVal val="#ppt_y"/>
                                          </p:val>
                                        </p:tav>
                                      </p:tavLst>
                                    </p:anim>
                                  </p:childTnLst>
                                </p:cTn>
                              </p:par>
                              <p:par>
                                <p:cTn id="182" presetID="2" presetClass="entr" presetSubtype="1" fill="hold" nodeType="withEffect">
                                  <p:stCondLst>
                                    <p:cond delay="0"/>
                                  </p:stCondLst>
                                  <p:childTnLst>
                                    <p:set>
                                      <p:cBhvr>
                                        <p:cTn id="183" dur="1" fill="hold">
                                          <p:stCondLst>
                                            <p:cond delay="0"/>
                                          </p:stCondLst>
                                        </p:cTn>
                                        <p:tgtEl>
                                          <p:spTgt spid="72"/>
                                        </p:tgtEl>
                                        <p:attrNameLst>
                                          <p:attrName>style.visibility</p:attrName>
                                        </p:attrNameLst>
                                      </p:cBhvr>
                                      <p:to>
                                        <p:strVal val="visible"/>
                                      </p:to>
                                    </p:set>
                                    <p:anim calcmode="lin" valueType="num">
                                      <p:cBhvr additive="base">
                                        <p:cTn id="184" dur="2000" fill="hold"/>
                                        <p:tgtEl>
                                          <p:spTgt spid="72"/>
                                        </p:tgtEl>
                                        <p:attrNameLst>
                                          <p:attrName>ppt_x</p:attrName>
                                        </p:attrNameLst>
                                      </p:cBhvr>
                                      <p:tavLst>
                                        <p:tav tm="0">
                                          <p:val>
                                            <p:strVal val="#ppt_x"/>
                                          </p:val>
                                        </p:tav>
                                        <p:tav tm="100000">
                                          <p:val>
                                            <p:strVal val="#ppt_x"/>
                                          </p:val>
                                        </p:tav>
                                      </p:tavLst>
                                    </p:anim>
                                    <p:anim calcmode="lin" valueType="num">
                                      <p:cBhvr additive="base">
                                        <p:cTn id="185" dur="2000" fill="hold"/>
                                        <p:tgtEl>
                                          <p:spTgt spid="72"/>
                                        </p:tgtEl>
                                        <p:attrNameLst>
                                          <p:attrName>ppt_y</p:attrName>
                                        </p:attrNameLst>
                                      </p:cBhvr>
                                      <p:tavLst>
                                        <p:tav tm="0">
                                          <p:val>
                                            <p:strVal val="0-#ppt_h/2"/>
                                          </p:val>
                                        </p:tav>
                                        <p:tav tm="100000">
                                          <p:val>
                                            <p:strVal val="#ppt_y"/>
                                          </p:val>
                                        </p:tav>
                                      </p:tavLst>
                                    </p:anim>
                                  </p:childTnLst>
                                </p:cTn>
                              </p:par>
                              <p:par>
                                <p:cTn id="186" presetID="2" presetClass="entr" presetSubtype="1" fill="hold" nodeType="withEffect">
                                  <p:stCondLst>
                                    <p:cond delay="0"/>
                                  </p:stCondLst>
                                  <p:childTnLst>
                                    <p:set>
                                      <p:cBhvr>
                                        <p:cTn id="187" dur="1" fill="hold">
                                          <p:stCondLst>
                                            <p:cond delay="0"/>
                                          </p:stCondLst>
                                        </p:cTn>
                                        <p:tgtEl>
                                          <p:spTgt spid="73"/>
                                        </p:tgtEl>
                                        <p:attrNameLst>
                                          <p:attrName>style.visibility</p:attrName>
                                        </p:attrNameLst>
                                      </p:cBhvr>
                                      <p:to>
                                        <p:strVal val="visible"/>
                                      </p:to>
                                    </p:set>
                                    <p:anim calcmode="lin" valueType="num">
                                      <p:cBhvr additive="base">
                                        <p:cTn id="188" dur="2000" fill="hold"/>
                                        <p:tgtEl>
                                          <p:spTgt spid="73"/>
                                        </p:tgtEl>
                                        <p:attrNameLst>
                                          <p:attrName>ppt_x</p:attrName>
                                        </p:attrNameLst>
                                      </p:cBhvr>
                                      <p:tavLst>
                                        <p:tav tm="0">
                                          <p:val>
                                            <p:strVal val="#ppt_x"/>
                                          </p:val>
                                        </p:tav>
                                        <p:tav tm="100000">
                                          <p:val>
                                            <p:strVal val="#ppt_x"/>
                                          </p:val>
                                        </p:tav>
                                      </p:tavLst>
                                    </p:anim>
                                    <p:anim calcmode="lin" valueType="num">
                                      <p:cBhvr additive="base">
                                        <p:cTn id="189" dur="2000" fill="hold"/>
                                        <p:tgtEl>
                                          <p:spTgt spid="73"/>
                                        </p:tgtEl>
                                        <p:attrNameLst>
                                          <p:attrName>ppt_y</p:attrName>
                                        </p:attrNameLst>
                                      </p:cBhvr>
                                      <p:tavLst>
                                        <p:tav tm="0">
                                          <p:val>
                                            <p:strVal val="0-#ppt_h/2"/>
                                          </p:val>
                                        </p:tav>
                                        <p:tav tm="100000">
                                          <p:val>
                                            <p:strVal val="#ppt_y"/>
                                          </p:val>
                                        </p:tav>
                                      </p:tavLst>
                                    </p:anim>
                                  </p:childTnLst>
                                </p:cTn>
                              </p:par>
                              <p:par>
                                <p:cTn id="190" presetID="2" presetClass="entr" presetSubtype="1" fill="hold" nodeType="withEffect">
                                  <p:stCondLst>
                                    <p:cond delay="0"/>
                                  </p:stCondLst>
                                  <p:childTnLst>
                                    <p:set>
                                      <p:cBhvr>
                                        <p:cTn id="191" dur="1" fill="hold">
                                          <p:stCondLst>
                                            <p:cond delay="0"/>
                                          </p:stCondLst>
                                        </p:cTn>
                                        <p:tgtEl>
                                          <p:spTgt spid="74"/>
                                        </p:tgtEl>
                                        <p:attrNameLst>
                                          <p:attrName>style.visibility</p:attrName>
                                        </p:attrNameLst>
                                      </p:cBhvr>
                                      <p:to>
                                        <p:strVal val="visible"/>
                                      </p:to>
                                    </p:set>
                                    <p:anim calcmode="lin" valueType="num">
                                      <p:cBhvr additive="base">
                                        <p:cTn id="192" dur="2000" fill="hold"/>
                                        <p:tgtEl>
                                          <p:spTgt spid="74"/>
                                        </p:tgtEl>
                                        <p:attrNameLst>
                                          <p:attrName>ppt_x</p:attrName>
                                        </p:attrNameLst>
                                      </p:cBhvr>
                                      <p:tavLst>
                                        <p:tav tm="0">
                                          <p:val>
                                            <p:strVal val="#ppt_x"/>
                                          </p:val>
                                        </p:tav>
                                        <p:tav tm="100000">
                                          <p:val>
                                            <p:strVal val="#ppt_x"/>
                                          </p:val>
                                        </p:tav>
                                      </p:tavLst>
                                    </p:anim>
                                    <p:anim calcmode="lin" valueType="num">
                                      <p:cBhvr additive="base">
                                        <p:cTn id="193" dur="2000" fill="hold"/>
                                        <p:tgtEl>
                                          <p:spTgt spid="74"/>
                                        </p:tgtEl>
                                        <p:attrNameLst>
                                          <p:attrName>ppt_y</p:attrName>
                                        </p:attrNameLst>
                                      </p:cBhvr>
                                      <p:tavLst>
                                        <p:tav tm="0">
                                          <p:val>
                                            <p:strVal val="0-#ppt_h/2"/>
                                          </p:val>
                                        </p:tav>
                                        <p:tav tm="100000">
                                          <p:val>
                                            <p:strVal val="#ppt_y"/>
                                          </p:val>
                                        </p:tav>
                                      </p:tavLst>
                                    </p:anim>
                                  </p:childTnLst>
                                </p:cTn>
                              </p:par>
                              <p:par>
                                <p:cTn id="194" presetID="2" presetClass="entr" presetSubtype="1" fill="hold" nodeType="with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additive="base">
                                        <p:cTn id="196" dur="2000" fill="hold"/>
                                        <p:tgtEl>
                                          <p:spTgt spid="75"/>
                                        </p:tgtEl>
                                        <p:attrNameLst>
                                          <p:attrName>ppt_x</p:attrName>
                                        </p:attrNameLst>
                                      </p:cBhvr>
                                      <p:tavLst>
                                        <p:tav tm="0">
                                          <p:val>
                                            <p:strVal val="#ppt_x"/>
                                          </p:val>
                                        </p:tav>
                                        <p:tav tm="100000">
                                          <p:val>
                                            <p:strVal val="#ppt_x"/>
                                          </p:val>
                                        </p:tav>
                                      </p:tavLst>
                                    </p:anim>
                                    <p:anim calcmode="lin" valueType="num">
                                      <p:cBhvr additive="base">
                                        <p:cTn id="197" dur="2000" fill="hold"/>
                                        <p:tgtEl>
                                          <p:spTgt spid="75"/>
                                        </p:tgtEl>
                                        <p:attrNameLst>
                                          <p:attrName>ppt_y</p:attrName>
                                        </p:attrNameLst>
                                      </p:cBhvr>
                                      <p:tavLst>
                                        <p:tav tm="0">
                                          <p:val>
                                            <p:strVal val="0-#ppt_h/2"/>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16" presetClass="entr" presetSubtype="42" fill="hold" nodeType="clickEffect">
                                  <p:stCondLst>
                                    <p:cond delay="0"/>
                                  </p:stCondLst>
                                  <p:childTnLst>
                                    <p:set>
                                      <p:cBhvr>
                                        <p:cTn id="201" dur="1" fill="hold">
                                          <p:stCondLst>
                                            <p:cond delay="0"/>
                                          </p:stCondLst>
                                        </p:cTn>
                                        <p:tgtEl>
                                          <p:spTgt spid="91"/>
                                        </p:tgtEl>
                                        <p:attrNameLst>
                                          <p:attrName>style.visibility</p:attrName>
                                        </p:attrNameLst>
                                      </p:cBhvr>
                                      <p:to>
                                        <p:strVal val="visible"/>
                                      </p:to>
                                    </p:set>
                                    <p:animEffect transition="in" filter="barn(outHorizontal)">
                                      <p:cBhvr>
                                        <p:cTn id="202" dur="500"/>
                                        <p:tgtEl>
                                          <p:spTgt spid="91"/>
                                        </p:tgtEl>
                                      </p:cBhvr>
                                    </p:animEffect>
                                  </p:childTnLst>
                                </p:cTn>
                              </p:par>
                              <p:par>
                                <p:cTn id="203" presetID="10" presetClass="entr" presetSubtype="0" fill="hold" grpId="0" nodeType="withEffect">
                                  <p:stCondLst>
                                    <p:cond delay="250"/>
                                  </p:stCondLst>
                                  <p:childTnLst>
                                    <p:set>
                                      <p:cBhvr>
                                        <p:cTn id="204" dur="1" fill="hold">
                                          <p:stCondLst>
                                            <p:cond delay="0"/>
                                          </p:stCondLst>
                                        </p:cTn>
                                        <p:tgtEl>
                                          <p:spTgt spid="90"/>
                                        </p:tgtEl>
                                        <p:attrNameLst>
                                          <p:attrName>style.visibility</p:attrName>
                                        </p:attrNameLst>
                                      </p:cBhvr>
                                      <p:to>
                                        <p:strVal val="visible"/>
                                      </p:to>
                                    </p:set>
                                    <p:animEffect transition="in" filter="fade">
                                      <p:cBhvr>
                                        <p:cTn id="205" dur="500"/>
                                        <p:tgtEl>
                                          <p:spTgt spid="90"/>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xit" presetSubtype="0" fill="hold" nodeType="clickEffect">
                                  <p:stCondLst>
                                    <p:cond delay="0"/>
                                  </p:stCondLst>
                                  <p:childTnLst>
                                    <p:animEffect transition="out" filter="fade">
                                      <p:cBhvr>
                                        <p:cTn id="209" dur="500"/>
                                        <p:tgtEl>
                                          <p:spTgt spid="77"/>
                                        </p:tgtEl>
                                      </p:cBhvr>
                                    </p:animEffect>
                                    <p:set>
                                      <p:cBhvr>
                                        <p:cTn id="210" dur="1" fill="hold">
                                          <p:stCondLst>
                                            <p:cond delay="499"/>
                                          </p:stCondLst>
                                        </p:cTn>
                                        <p:tgtEl>
                                          <p:spTgt spid="77"/>
                                        </p:tgtEl>
                                        <p:attrNameLst>
                                          <p:attrName>style.visibility</p:attrName>
                                        </p:attrNameLst>
                                      </p:cBhvr>
                                      <p:to>
                                        <p:strVal val="hidden"/>
                                      </p:to>
                                    </p:set>
                                  </p:childTnLst>
                                </p:cTn>
                              </p:par>
                              <p:par>
                                <p:cTn id="211" presetID="10" presetClass="exit" presetSubtype="0" fill="hold" grpId="1" nodeType="withEffect">
                                  <p:stCondLst>
                                    <p:cond delay="0"/>
                                  </p:stCondLst>
                                  <p:childTnLst>
                                    <p:animEffect transition="out" filter="fade">
                                      <p:cBhvr>
                                        <p:cTn id="212" dur="500"/>
                                        <p:tgtEl>
                                          <p:spTgt spid="80"/>
                                        </p:tgtEl>
                                      </p:cBhvr>
                                    </p:animEffect>
                                    <p:set>
                                      <p:cBhvr>
                                        <p:cTn id="213" dur="1" fill="hold">
                                          <p:stCondLst>
                                            <p:cond delay="499"/>
                                          </p:stCondLst>
                                        </p:cTn>
                                        <p:tgtEl>
                                          <p:spTgt spid="80"/>
                                        </p:tgtEl>
                                        <p:attrNameLst>
                                          <p:attrName>style.visibility</p:attrName>
                                        </p:attrNameLst>
                                      </p:cBhvr>
                                      <p:to>
                                        <p:strVal val="hidden"/>
                                      </p:to>
                                    </p:set>
                                  </p:childTnLst>
                                </p:cTn>
                              </p:par>
                              <p:par>
                                <p:cTn id="214" presetID="10" presetClass="exit" presetSubtype="0" fill="hold" nodeType="withEffect">
                                  <p:stCondLst>
                                    <p:cond delay="0"/>
                                  </p:stCondLst>
                                  <p:childTnLst>
                                    <p:animEffect transition="out" filter="fade">
                                      <p:cBhvr>
                                        <p:cTn id="215" dur="500"/>
                                        <p:tgtEl>
                                          <p:spTgt spid="81"/>
                                        </p:tgtEl>
                                      </p:cBhvr>
                                    </p:animEffect>
                                    <p:set>
                                      <p:cBhvr>
                                        <p:cTn id="216" dur="1" fill="hold">
                                          <p:stCondLst>
                                            <p:cond delay="499"/>
                                          </p:stCondLst>
                                        </p:cTn>
                                        <p:tgtEl>
                                          <p:spTgt spid="81"/>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83"/>
                                        </p:tgtEl>
                                      </p:cBhvr>
                                    </p:animEffect>
                                    <p:set>
                                      <p:cBhvr>
                                        <p:cTn id="219" dur="1" fill="hold">
                                          <p:stCondLst>
                                            <p:cond delay="499"/>
                                          </p:stCondLst>
                                        </p:cTn>
                                        <p:tgtEl>
                                          <p:spTgt spid="83"/>
                                        </p:tgtEl>
                                        <p:attrNameLst>
                                          <p:attrName>style.visibility</p:attrName>
                                        </p:attrNameLst>
                                      </p:cBhvr>
                                      <p:to>
                                        <p:strVal val="hidden"/>
                                      </p:to>
                                    </p:set>
                                  </p:childTnLst>
                                </p:cTn>
                              </p:par>
                              <p:par>
                                <p:cTn id="220" presetID="10" presetClass="exit" presetSubtype="0" fill="hold" nodeType="withEffect">
                                  <p:stCondLst>
                                    <p:cond delay="0"/>
                                  </p:stCondLst>
                                  <p:childTnLst>
                                    <p:animEffect transition="out" filter="fade">
                                      <p:cBhvr>
                                        <p:cTn id="221" dur="500"/>
                                        <p:tgtEl>
                                          <p:spTgt spid="84"/>
                                        </p:tgtEl>
                                      </p:cBhvr>
                                    </p:animEffect>
                                    <p:set>
                                      <p:cBhvr>
                                        <p:cTn id="222" dur="1" fill="hold">
                                          <p:stCondLst>
                                            <p:cond delay="499"/>
                                          </p:stCondLst>
                                        </p:cTn>
                                        <p:tgtEl>
                                          <p:spTgt spid="84"/>
                                        </p:tgtEl>
                                        <p:attrNameLst>
                                          <p:attrName>style.visibility</p:attrName>
                                        </p:attrNameLst>
                                      </p:cBhvr>
                                      <p:to>
                                        <p:strVal val="hidden"/>
                                      </p:to>
                                    </p:set>
                                  </p:childTnLst>
                                </p:cTn>
                              </p:par>
                              <p:par>
                                <p:cTn id="223" presetID="10" presetClass="exit" presetSubtype="0" fill="hold" grpId="1" nodeType="withEffect">
                                  <p:stCondLst>
                                    <p:cond delay="0"/>
                                  </p:stCondLst>
                                  <p:childTnLst>
                                    <p:animEffect transition="out" filter="fade">
                                      <p:cBhvr>
                                        <p:cTn id="224" dur="500"/>
                                        <p:tgtEl>
                                          <p:spTgt spid="89"/>
                                        </p:tgtEl>
                                      </p:cBhvr>
                                    </p:animEffect>
                                    <p:set>
                                      <p:cBhvr>
                                        <p:cTn id="225" dur="1" fill="hold">
                                          <p:stCondLst>
                                            <p:cond delay="499"/>
                                          </p:stCondLst>
                                        </p:cTn>
                                        <p:tgtEl>
                                          <p:spTgt spid="89"/>
                                        </p:tgtEl>
                                        <p:attrNameLst>
                                          <p:attrName>style.visibility</p:attrName>
                                        </p:attrNameLst>
                                      </p:cBhvr>
                                      <p:to>
                                        <p:strVal val="hidden"/>
                                      </p:to>
                                    </p:set>
                                  </p:childTnLst>
                                </p:cTn>
                              </p:par>
                              <p:par>
                                <p:cTn id="226" presetID="10" presetClass="exit" presetSubtype="0" fill="hold" nodeType="withEffect">
                                  <p:stCondLst>
                                    <p:cond delay="0"/>
                                  </p:stCondLst>
                                  <p:childTnLst>
                                    <p:animEffect transition="out" filter="fade">
                                      <p:cBhvr>
                                        <p:cTn id="227" dur="500"/>
                                        <p:tgtEl>
                                          <p:spTgt spid="91"/>
                                        </p:tgtEl>
                                      </p:cBhvr>
                                    </p:animEffect>
                                    <p:set>
                                      <p:cBhvr>
                                        <p:cTn id="228" dur="1" fill="hold">
                                          <p:stCondLst>
                                            <p:cond delay="499"/>
                                          </p:stCondLst>
                                        </p:cTn>
                                        <p:tgtEl>
                                          <p:spTgt spid="91"/>
                                        </p:tgtEl>
                                        <p:attrNameLst>
                                          <p:attrName>style.visibility</p:attrName>
                                        </p:attrNameLst>
                                      </p:cBhvr>
                                      <p:to>
                                        <p:strVal val="hidden"/>
                                      </p:to>
                                    </p:set>
                                  </p:childTnLst>
                                </p:cTn>
                              </p:par>
                              <p:par>
                                <p:cTn id="229" presetID="10" presetClass="exit" presetSubtype="0" fill="hold" grpId="1" nodeType="withEffect">
                                  <p:stCondLst>
                                    <p:cond delay="0"/>
                                  </p:stCondLst>
                                  <p:childTnLst>
                                    <p:animEffect transition="out" filter="fade">
                                      <p:cBhvr>
                                        <p:cTn id="230" dur="500"/>
                                        <p:tgtEl>
                                          <p:spTgt spid="90"/>
                                        </p:tgtEl>
                                      </p:cBhvr>
                                    </p:animEffect>
                                    <p:set>
                                      <p:cBhvr>
                                        <p:cTn id="231" dur="1" fill="hold">
                                          <p:stCondLst>
                                            <p:cond delay="499"/>
                                          </p:stCondLst>
                                        </p:cTn>
                                        <p:tgtEl>
                                          <p:spTgt spid="90"/>
                                        </p:tgtEl>
                                        <p:attrNameLst>
                                          <p:attrName>style.visibility</p:attrName>
                                        </p:attrNameLst>
                                      </p:cBhvr>
                                      <p:to>
                                        <p:strVal val="hidden"/>
                                      </p:to>
                                    </p:set>
                                  </p:childTnLst>
                                </p:cTn>
                              </p:par>
                              <p:par>
                                <p:cTn id="232" presetID="16" presetClass="entr" presetSubtype="42" fill="hold" nodeType="withEffect">
                                  <p:stCondLst>
                                    <p:cond delay="0"/>
                                  </p:stCondLst>
                                  <p:childTnLst>
                                    <p:set>
                                      <p:cBhvr>
                                        <p:cTn id="233" dur="1" fill="hold">
                                          <p:stCondLst>
                                            <p:cond delay="0"/>
                                          </p:stCondLst>
                                        </p:cTn>
                                        <p:tgtEl>
                                          <p:spTgt spid="4"/>
                                        </p:tgtEl>
                                        <p:attrNameLst>
                                          <p:attrName>style.visibility</p:attrName>
                                        </p:attrNameLst>
                                      </p:cBhvr>
                                      <p:to>
                                        <p:strVal val="visible"/>
                                      </p:to>
                                    </p:set>
                                    <p:animEffect transition="in" filter="barn(outHorizontal)">
                                      <p:cBhvr>
                                        <p:cTn id="234" dur="2000"/>
                                        <p:tgtEl>
                                          <p:spTgt spid="4"/>
                                        </p:tgtEl>
                                      </p:cBhvr>
                                    </p:animEffect>
                                  </p:childTnLst>
                                </p:cTn>
                              </p:par>
                              <p:par>
                                <p:cTn id="235" presetID="10" presetClass="entr" presetSubtype="0" fill="hold" grpId="0" nodeType="withEffect">
                                  <p:stCondLst>
                                    <p:cond delay="1000"/>
                                  </p:stCondLst>
                                  <p:childTnLst>
                                    <p:set>
                                      <p:cBhvr>
                                        <p:cTn id="236" dur="1" fill="hold">
                                          <p:stCondLst>
                                            <p:cond delay="0"/>
                                          </p:stCondLst>
                                        </p:cTn>
                                        <p:tgtEl>
                                          <p:spTgt spid="6"/>
                                        </p:tgtEl>
                                        <p:attrNameLst>
                                          <p:attrName>style.visibility</p:attrName>
                                        </p:attrNameLst>
                                      </p:cBhvr>
                                      <p:to>
                                        <p:strVal val="visible"/>
                                      </p:to>
                                    </p:set>
                                    <p:animEffect transition="in" filter="fade">
                                      <p:cBhvr>
                                        <p:cTn id="2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0" grpId="1"/>
      <p:bldP spid="83" grpId="0"/>
      <p:bldP spid="83" grpId="1"/>
      <p:bldP spid="89" grpId="0"/>
      <p:bldP spid="89" grpId="1"/>
      <p:bldP spid="90" grpId="0"/>
      <p:bldP spid="90" grpId="1"/>
      <p:bldP spid="6" grpId="0"/>
      <p:bldP spid="52"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6"/>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9"/>
</p:tagLst>
</file>

<file path=ppt/tags/tag102.xml><?xml version="1.0" encoding="utf-8"?>
<p:tagLst xmlns:a="http://schemas.openxmlformats.org/drawingml/2006/main" xmlns:r="http://schemas.openxmlformats.org/officeDocument/2006/relationships" xmlns:p="http://schemas.openxmlformats.org/presentationml/2006/main">
  <p:tag name="NUM" val="29"/>
</p:tagLst>
</file>

<file path=ppt/tags/tag103.xml><?xml version="1.0" encoding="utf-8"?>
<p:tagLst xmlns:a="http://schemas.openxmlformats.org/drawingml/2006/main" xmlns:r="http://schemas.openxmlformats.org/officeDocument/2006/relationships" xmlns:p="http://schemas.openxmlformats.org/presentationml/2006/main">
  <p:tag name="NUM" val="1"/>
</p:tagLst>
</file>

<file path=ppt/tags/tag104.xml><?xml version="1.0" encoding="utf-8"?>
<p:tagLst xmlns:a="http://schemas.openxmlformats.org/drawingml/2006/main" xmlns:r="http://schemas.openxmlformats.org/officeDocument/2006/relationships" xmlns:p="http://schemas.openxmlformats.org/presentationml/2006/main">
  <p:tag name="NUM" val="29"/>
</p:tagLst>
</file>

<file path=ppt/tags/tag11.xml><?xml version="1.0" encoding="utf-8"?>
<p:tagLst xmlns:a="http://schemas.openxmlformats.org/drawingml/2006/main" xmlns:r="http://schemas.openxmlformats.org/officeDocument/2006/relationships" xmlns:p="http://schemas.openxmlformats.org/presentationml/2006/main">
  <p:tag name="NUM" val="26"/>
</p:tagLst>
</file>

<file path=ppt/tags/tag12.xml><?xml version="1.0" encoding="utf-8"?>
<p:tagLst xmlns:a="http://schemas.openxmlformats.org/drawingml/2006/main" xmlns:r="http://schemas.openxmlformats.org/officeDocument/2006/relationships" xmlns:p="http://schemas.openxmlformats.org/presentationml/2006/main">
  <p:tag name="NUM" val="26"/>
</p:tagLst>
</file>

<file path=ppt/tags/tag13.xml><?xml version="1.0" encoding="utf-8"?>
<p:tagLst xmlns:a="http://schemas.openxmlformats.org/drawingml/2006/main" xmlns:r="http://schemas.openxmlformats.org/officeDocument/2006/relationships" xmlns:p="http://schemas.openxmlformats.org/presentationml/2006/main">
  <p:tag name="NUM" val="26"/>
</p:tagLst>
</file>

<file path=ppt/tags/tag14.xml><?xml version="1.0" encoding="utf-8"?>
<p:tagLst xmlns:a="http://schemas.openxmlformats.org/drawingml/2006/main" xmlns:r="http://schemas.openxmlformats.org/officeDocument/2006/relationships" xmlns:p="http://schemas.openxmlformats.org/presentationml/2006/main">
  <p:tag name="NUM" val="26"/>
</p:tagLst>
</file>

<file path=ppt/tags/tag15.xml><?xml version="1.0" encoding="utf-8"?>
<p:tagLst xmlns:a="http://schemas.openxmlformats.org/drawingml/2006/main" xmlns:r="http://schemas.openxmlformats.org/officeDocument/2006/relationships" xmlns:p="http://schemas.openxmlformats.org/presentationml/2006/main">
  <p:tag name="NUM" val="20"/>
</p:tagLst>
</file>

<file path=ppt/tags/tag16.xml><?xml version="1.0" encoding="utf-8"?>
<p:tagLst xmlns:a="http://schemas.openxmlformats.org/drawingml/2006/main" xmlns:r="http://schemas.openxmlformats.org/officeDocument/2006/relationships" xmlns:p="http://schemas.openxmlformats.org/presentationml/2006/main">
  <p:tag name="NUM" val="20"/>
</p:tagLst>
</file>

<file path=ppt/tags/tag17.xml><?xml version="1.0" encoding="utf-8"?>
<p:tagLst xmlns:a="http://schemas.openxmlformats.org/drawingml/2006/main" xmlns:r="http://schemas.openxmlformats.org/officeDocument/2006/relationships" xmlns:p="http://schemas.openxmlformats.org/presentationml/2006/main">
  <p:tag name="NUM" val="20"/>
</p:tagLst>
</file>

<file path=ppt/tags/tag18.xml><?xml version="1.0" encoding="utf-8"?>
<p:tagLst xmlns:a="http://schemas.openxmlformats.org/drawingml/2006/main" xmlns:r="http://schemas.openxmlformats.org/officeDocument/2006/relationships" xmlns:p="http://schemas.openxmlformats.org/presentationml/2006/main">
  <p:tag name="NUM" val="25"/>
</p:tagLst>
</file>

<file path=ppt/tags/tag19.xml><?xml version="1.0" encoding="utf-8"?>
<p:tagLst xmlns:a="http://schemas.openxmlformats.org/drawingml/2006/main" xmlns:r="http://schemas.openxmlformats.org/officeDocument/2006/relationships" xmlns:p="http://schemas.openxmlformats.org/presentationml/2006/main">
  <p:tag name="NUM" val="25"/>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5"/>
</p:tagLst>
</file>

<file path=ppt/tags/tag21.xml><?xml version="1.0" encoding="utf-8"?>
<p:tagLst xmlns:a="http://schemas.openxmlformats.org/drawingml/2006/main" xmlns:r="http://schemas.openxmlformats.org/officeDocument/2006/relationships" xmlns:p="http://schemas.openxmlformats.org/presentationml/2006/main">
  <p:tag name="NUM" val="25"/>
</p:tagLst>
</file>

<file path=ppt/tags/tag22.xml><?xml version="1.0" encoding="utf-8"?>
<p:tagLst xmlns:a="http://schemas.openxmlformats.org/drawingml/2006/main" xmlns:r="http://schemas.openxmlformats.org/officeDocument/2006/relationships" xmlns:p="http://schemas.openxmlformats.org/presentationml/2006/main">
  <p:tag name="NUM" val="25"/>
</p:tagLst>
</file>

<file path=ppt/tags/tag23.xml><?xml version="1.0" encoding="utf-8"?>
<p:tagLst xmlns:a="http://schemas.openxmlformats.org/drawingml/2006/main" xmlns:r="http://schemas.openxmlformats.org/officeDocument/2006/relationships" xmlns:p="http://schemas.openxmlformats.org/presentationml/2006/main">
  <p:tag name="NUM" val="25"/>
</p:tagLst>
</file>

<file path=ppt/tags/tag24.xml><?xml version="1.0" encoding="utf-8"?>
<p:tagLst xmlns:a="http://schemas.openxmlformats.org/drawingml/2006/main" xmlns:r="http://schemas.openxmlformats.org/officeDocument/2006/relationships" xmlns:p="http://schemas.openxmlformats.org/presentationml/2006/main">
  <p:tag name="NUM" val="25"/>
</p:tagLst>
</file>

<file path=ppt/tags/tag25.xml><?xml version="1.0" encoding="utf-8"?>
<p:tagLst xmlns:a="http://schemas.openxmlformats.org/drawingml/2006/main" xmlns:r="http://schemas.openxmlformats.org/officeDocument/2006/relationships" xmlns:p="http://schemas.openxmlformats.org/presentationml/2006/main">
  <p:tag name="NUM" val="20"/>
</p:tagLst>
</file>

<file path=ppt/tags/tag26.xml><?xml version="1.0" encoding="utf-8"?>
<p:tagLst xmlns:a="http://schemas.openxmlformats.org/drawingml/2006/main" xmlns:r="http://schemas.openxmlformats.org/officeDocument/2006/relationships" xmlns:p="http://schemas.openxmlformats.org/presentationml/2006/main">
  <p:tag name="NUM" val="20"/>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9"/>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29"/>
</p:tagLst>
</file>

<file path=ppt/tags/tag30.xml><?xml version="1.0" encoding="utf-8"?>
<p:tagLst xmlns:a="http://schemas.openxmlformats.org/drawingml/2006/main" xmlns:r="http://schemas.openxmlformats.org/officeDocument/2006/relationships" xmlns:p="http://schemas.openxmlformats.org/presentationml/2006/main">
  <p:tag name="NUM" val="5"/>
</p:tagLst>
</file>

<file path=ppt/tags/tag31.xml><?xml version="1.0" encoding="utf-8"?>
<p:tagLst xmlns:a="http://schemas.openxmlformats.org/drawingml/2006/main" xmlns:r="http://schemas.openxmlformats.org/officeDocument/2006/relationships" xmlns:p="http://schemas.openxmlformats.org/presentationml/2006/main">
  <p:tag name="NUM" val="29"/>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5"/>
</p:tagLst>
</file>

<file path=ppt/tags/tag35.xml><?xml version="1.0" encoding="utf-8"?>
<p:tagLst xmlns:a="http://schemas.openxmlformats.org/drawingml/2006/main" xmlns:r="http://schemas.openxmlformats.org/officeDocument/2006/relationships" xmlns:p="http://schemas.openxmlformats.org/presentationml/2006/main">
  <p:tag name="NUM" val="7"/>
</p:tagLst>
</file>

<file path=ppt/tags/tag36.xml><?xml version="1.0" encoding="utf-8"?>
<p:tagLst xmlns:a="http://schemas.openxmlformats.org/drawingml/2006/main" xmlns:r="http://schemas.openxmlformats.org/officeDocument/2006/relationships" xmlns:p="http://schemas.openxmlformats.org/presentationml/2006/main">
  <p:tag name="NUM" val="8"/>
</p:tagLst>
</file>

<file path=ppt/tags/tag37.xml><?xml version="1.0" encoding="utf-8"?>
<p:tagLst xmlns:a="http://schemas.openxmlformats.org/drawingml/2006/main" xmlns:r="http://schemas.openxmlformats.org/officeDocument/2006/relationships" xmlns:p="http://schemas.openxmlformats.org/presentationml/2006/main">
  <p:tag name="NUM" val="9"/>
</p:tagLst>
</file>

<file path=ppt/tags/tag38.xml><?xml version="1.0" encoding="utf-8"?>
<p:tagLst xmlns:a="http://schemas.openxmlformats.org/drawingml/2006/main" xmlns:r="http://schemas.openxmlformats.org/officeDocument/2006/relationships" xmlns:p="http://schemas.openxmlformats.org/presentationml/2006/main">
  <p:tag name="NUM" val="10"/>
</p:tagLst>
</file>

<file path=ppt/tags/tag39.xml><?xml version="1.0" encoding="utf-8"?>
<p:tagLst xmlns:a="http://schemas.openxmlformats.org/drawingml/2006/main" xmlns:r="http://schemas.openxmlformats.org/officeDocument/2006/relationships" xmlns:p="http://schemas.openxmlformats.org/presentationml/2006/main">
  <p:tag name="NUM" val="29"/>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9"/>
</p:tagLst>
</file>

<file path=ppt/tags/tag42.xml><?xml version="1.0" encoding="utf-8"?>
<p:tagLst xmlns:a="http://schemas.openxmlformats.org/drawingml/2006/main" xmlns:r="http://schemas.openxmlformats.org/officeDocument/2006/relationships" xmlns:p="http://schemas.openxmlformats.org/presentationml/2006/main">
  <p:tag name="NUM" val="29"/>
</p:tagLst>
</file>

<file path=ppt/tags/tag43.xml><?xml version="1.0" encoding="utf-8"?>
<p:tagLst xmlns:a="http://schemas.openxmlformats.org/drawingml/2006/main" xmlns:r="http://schemas.openxmlformats.org/officeDocument/2006/relationships" xmlns:p="http://schemas.openxmlformats.org/presentationml/2006/main">
  <p:tag name="NUM" val="29"/>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5"/>
</p:tagLst>
</file>

<file path=ppt/tags/tag48.xml><?xml version="1.0" encoding="utf-8"?>
<p:tagLst xmlns:a="http://schemas.openxmlformats.org/drawingml/2006/main" xmlns:r="http://schemas.openxmlformats.org/officeDocument/2006/relationships" xmlns:p="http://schemas.openxmlformats.org/presentationml/2006/main">
  <p:tag name="NUM" val="6"/>
</p:tagLst>
</file>

<file path=ppt/tags/tag49.xml><?xml version="1.0" encoding="utf-8"?>
<p:tagLst xmlns:a="http://schemas.openxmlformats.org/drawingml/2006/main" xmlns:r="http://schemas.openxmlformats.org/officeDocument/2006/relationships" xmlns:p="http://schemas.openxmlformats.org/presentationml/2006/main">
  <p:tag name="NUM" val="7"/>
</p:tagLst>
</file>

<file path=ppt/tags/tag5.xml><?xml version="1.0" encoding="utf-8"?>
<p:tagLst xmlns:a="http://schemas.openxmlformats.org/drawingml/2006/main" xmlns:r="http://schemas.openxmlformats.org/officeDocument/2006/relationships" xmlns:p="http://schemas.openxmlformats.org/presentationml/2006/main">
  <p:tag name="NUM" val="4"/>
</p:tagLst>
</file>

<file path=ppt/tags/tag50.xml><?xml version="1.0" encoding="utf-8"?>
<p:tagLst xmlns:a="http://schemas.openxmlformats.org/drawingml/2006/main" xmlns:r="http://schemas.openxmlformats.org/officeDocument/2006/relationships" xmlns:p="http://schemas.openxmlformats.org/presentationml/2006/main">
  <p:tag name="NUM" val="8"/>
</p:tagLst>
</file>

<file path=ppt/tags/tag51.xml><?xml version="1.0" encoding="utf-8"?>
<p:tagLst xmlns:a="http://schemas.openxmlformats.org/drawingml/2006/main" xmlns:r="http://schemas.openxmlformats.org/officeDocument/2006/relationships" xmlns:p="http://schemas.openxmlformats.org/presentationml/2006/main">
  <p:tag name="NUM" val="9"/>
</p:tagLst>
</file>

<file path=ppt/tags/tag52.xml><?xml version="1.0" encoding="utf-8"?>
<p:tagLst xmlns:a="http://schemas.openxmlformats.org/drawingml/2006/main" xmlns:r="http://schemas.openxmlformats.org/officeDocument/2006/relationships" xmlns:p="http://schemas.openxmlformats.org/presentationml/2006/main">
  <p:tag name="NUM" val="10"/>
</p:tagLst>
</file>

<file path=ppt/tags/tag53.xml><?xml version="1.0" encoding="utf-8"?>
<p:tagLst xmlns:a="http://schemas.openxmlformats.org/drawingml/2006/main" xmlns:r="http://schemas.openxmlformats.org/officeDocument/2006/relationships" xmlns:p="http://schemas.openxmlformats.org/presentationml/2006/main">
  <p:tag name="NUM" val="11"/>
</p:tagLst>
</file>

<file path=ppt/tags/tag54.xml><?xml version="1.0" encoding="utf-8"?>
<p:tagLst xmlns:a="http://schemas.openxmlformats.org/drawingml/2006/main" xmlns:r="http://schemas.openxmlformats.org/officeDocument/2006/relationships" xmlns:p="http://schemas.openxmlformats.org/presentationml/2006/main">
  <p:tag name="NUM" val="12"/>
</p:tagLst>
</file>

<file path=ppt/tags/tag55.xml><?xml version="1.0" encoding="utf-8"?>
<p:tagLst xmlns:a="http://schemas.openxmlformats.org/drawingml/2006/main" xmlns:r="http://schemas.openxmlformats.org/officeDocument/2006/relationships" xmlns:p="http://schemas.openxmlformats.org/presentationml/2006/main">
  <p:tag name="NUM" val="13"/>
</p:tagLst>
</file>

<file path=ppt/tags/tag56.xml><?xml version="1.0" encoding="utf-8"?>
<p:tagLst xmlns:a="http://schemas.openxmlformats.org/drawingml/2006/main" xmlns:r="http://schemas.openxmlformats.org/officeDocument/2006/relationships" xmlns:p="http://schemas.openxmlformats.org/presentationml/2006/main">
  <p:tag name="NUM" val="15"/>
</p:tagLst>
</file>

<file path=ppt/tags/tag57.xml><?xml version="1.0" encoding="utf-8"?>
<p:tagLst xmlns:a="http://schemas.openxmlformats.org/drawingml/2006/main" xmlns:r="http://schemas.openxmlformats.org/officeDocument/2006/relationships" xmlns:p="http://schemas.openxmlformats.org/presentationml/2006/main">
  <p:tag name="NUM" val="16"/>
</p:tagLst>
</file>

<file path=ppt/tags/tag58.xml><?xml version="1.0" encoding="utf-8"?>
<p:tagLst xmlns:a="http://schemas.openxmlformats.org/drawingml/2006/main" xmlns:r="http://schemas.openxmlformats.org/officeDocument/2006/relationships" xmlns:p="http://schemas.openxmlformats.org/presentationml/2006/main">
  <p:tag name="NUM" val="17"/>
</p:tagLst>
</file>

<file path=ppt/tags/tag59.xml><?xml version="1.0" encoding="utf-8"?>
<p:tagLst xmlns:a="http://schemas.openxmlformats.org/drawingml/2006/main" xmlns:r="http://schemas.openxmlformats.org/officeDocument/2006/relationships" xmlns:p="http://schemas.openxmlformats.org/presentationml/2006/main">
  <p:tag name="NUM" val="18"/>
</p:tagLst>
</file>

<file path=ppt/tags/tag6.xml><?xml version="1.0" encoding="utf-8"?>
<p:tagLst xmlns:a="http://schemas.openxmlformats.org/drawingml/2006/main" xmlns:r="http://schemas.openxmlformats.org/officeDocument/2006/relationships" xmlns:p="http://schemas.openxmlformats.org/presentationml/2006/main">
  <p:tag name="NUM" val="26"/>
</p:tagLst>
</file>

<file path=ppt/tags/tag60.xml><?xml version="1.0" encoding="utf-8"?>
<p:tagLst xmlns:a="http://schemas.openxmlformats.org/drawingml/2006/main" xmlns:r="http://schemas.openxmlformats.org/officeDocument/2006/relationships" xmlns:p="http://schemas.openxmlformats.org/presentationml/2006/main">
  <p:tag name="NUM" val="19"/>
</p:tagLst>
</file>

<file path=ppt/tags/tag61.xml><?xml version="1.0" encoding="utf-8"?>
<p:tagLst xmlns:a="http://schemas.openxmlformats.org/drawingml/2006/main" xmlns:r="http://schemas.openxmlformats.org/officeDocument/2006/relationships" xmlns:p="http://schemas.openxmlformats.org/presentationml/2006/main">
  <p:tag name="NUM" val="20"/>
</p:tagLst>
</file>

<file path=ppt/tags/tag62.xml><?xml version="1.0" encoding="utf-8"?>
<p:tagLst xmlns:a="http://schemas.openxmlformats.org/drawingml/2006/main" xmlns:r="http://schemas.openxmlformats.org/officeDocument/2006/relationships" xmlns:p="http://schemas.openxmlformats.org/presentationml/2006/main">
  <p:tag name="NUM" val="21"/>
</p:tagLst>
</file>

<file path=ppt/tags/tag63.xml><?xml version="1.0" encoding="utf-8"?>
<p:tagLst xmlns:a="http://schemas.openxmlformats.org/drawingml/2006/main" xmlns:r="http://schemas.openxmlformats.org/officeDocument/2006/relationships" xmlns:p="http://schemas.openxmlformats.org/presentationml/2006/main">
  <p:tag name="NUM" val="22"/>
</p:tagLst>
</file>

<file path=ppt/tags/tag64.xml><?xml version="1.0" encoding="utf-8"?>
<p:tagLst xmlns:a="http://schemas.openxmlformats.org/drawingml/2006/main" xmlns:r="http://schemas.openxmlformats.org/officeDocument/2006/relationships" xmlns:p="http://schemas.openxmlformats.org/presentationml/2006/main">
  <p:tag name="NUM" val="23"/>
</p:tagLst>
</file>

<file path=ppt/tags/tag65.xml><?xml version="1.0" encoding="utf-8"?>
<p:tagLst xmlns:a="http://schemas.openxmlformats.org/drawingml/2006/main" xmlns:r="http://schemas.openxmlformats.org/officeDocument/2006/relationships" xmlns:p="http://schemas.openxmlformats.org/presentationml/2006/main">
  <p:tag name="NUM" val="24"/>
</p:tagLst>
</file>

<file path=ppt/tags/tag66.xml><?xml version="1.0" encoding="utf-8"?>
<p:tagLst xmlns:a="http://schemas.openxmlformats.org/drawingml/2006/main" xmlns:r="http://schemas.openxmlformats.org/officeDocument/2006/relationships" xmlns:p="http://schemas.openxmlformats.org/presentationml/2006/main">
  <p:tag name="NUM" val="25"/>
</p:tagLst>
</file>

<file path=ppt/tags/tag67.xml><?xml version="1.0" encoding="utf-8"?>
<p:tagLst xmlns:a="http://schemas.openxmlformats.org/drawingml/2006/main" xmlns:r="http://schemas.openxmlformats.org/officeDocument/2006/relationships" xmlns:p="http://schemas.openxmlformats.org/presentationml/2006/main">
  <p:tag name="NUM" val="26"/>
</p:tagLst>
</file>

<file path=ppt/tags/tag68.xml><?xml version="1.0" encoding="utf-8"?>
<p:tagLst xmlns:a="http://schemas.openxmlformats.org/drawingml/2006/main" xmlns:r="http://schemas.openxmlformats.org/officeDocument/2006/relationships" xmlns:p="http://schemas.openxmlformats.org/presentationml/2006/main">
  <p:tag name="NUM" val="27"/>
</p:tagLst>
</file>

<file path=ppt/tags/tag69.xml><?xml version="1.0" encoding="utf-8"?>
<p:tagLst xmlns:a="http://schemas.openxmlformats.org/drawingml/2006/main" xmlns:r="http://schemas.openxmlformats.org/officeDocument/2006/relationships" xmlns:p="http://schemas.openxmlformats.org/presentationml/2006/main">
  <p:tag name="NUM" val="28"/>
</p:tagLst>
</file>

<file path=ppt/tags/tag7.xml><?xml version="1.0" encoding="utf-8"?>
<p:tagLst xmlns:a="http://schemas.openxmlformats.org/drawingml/2006/main" xmlns:r="http://schemas.openxmlformats.org/officeDocument/2006/relationships" xmlns:p="http://schemas.openxmlformats.org/presentationml/2006/main">
  <p:tag name="NUM" val="20"/>
</p:tagLst>
</file>

<file path=ppt/tags/tag70.xml><?xml version="1.0" encoding="utf-8"?>
<p:tagLst xmlns:a="http://schemas.openxmlformats.org/drawingml/2006/main" xmlns:r="http://schemas.openxmlformats.org/officeDocument/2006/relationships" xmlns:p="http://schemas.openxmlformats.org/presentationml/2006/main">
  <p:tag name="NUM" val="29"/>
</p:tagLst>
</file>

<file path=ppt/tags/tag71.xml><?xml version="1.0" encoding="utf-8"?>
<p:tagLst xmlns:a="http://schemas.openxmlformats.org/drawingml/2006/main" xmlns:r="http://schemas.openxmlformats.org/officeDocument/2006/relationships" xmlns:p="http://schemas.openxmlformats.org/presentationml/2006/main">
  <p:tag name="NUM" val="30"/>
</p:tagLst>
</file>

<file path=ppt/tags/tag72.xml><?xml version="1.0" encoding="utf-8"?>
<p:tagLst xmlns:a="http://schemas.openxmlformats.org/drawingml/2006/main" xmlns:r="http://schemas.openxmlformats.org/officeDocument/2006/relationships" xmlns:p="http://schemas.openxmlformats.org/presentationml/2006/main">
  <p:tag name="NUM" val="31"/>
</p:tagLst>
</file>

<file path=ppt/tags/tag73.xml><?xml version="1.0" encoding="utf-8"?>
<p:tagLst xmlns:a="http://schemas.openxmlformats.org/drawingml/2006/main" xmlns:r="http://schemas.openxmlformats.org/officeDocument/2006/relationships" xmlns:p="http://schemas.openxmlformats.org/presentationml/2006/main">
  <p:tag name="NUM" val="32"/>
</p:tagLst>
</file>

<file path=ppt/tags/tag74.xml><?xml version="1.0" encoding="utf-8"?>
<p:tagLst xmlns:a="http://schemas.openxmlformats.org/drawingml/2006/main" xmlns:r="http://schemas.openxmlformats.org/officeDocument/2006/relationships" xmlns:p="http://schemas.openxmlformats.org/presentationml/2006/main">
  <p:tag name="NUM" val="33"/>
</p:tagLst>
</file>

<file path=ppt/tags/tag75.xml><?xml version="1.0" encoding="utf-8"?>
<p:tagLst xmlns:a="http://schemas.openxmlformats.org/drawingml/2006/main" xmlns:r="http://schemas.openxmlformats.org/officeDocument/2006/relationships" xmlns:p="http://schemas.openxmlformats.org/presentationml/2006/main">
  <p:tag name="NUM" val="34"/>
</p:tagLst>
</file>

<file path=ppt/tags/tag76.xml><?xml version="1.0" encoding="utf-8"?>
<p:tagLst xmlns:a="http://schemas.openxmlformats.org/drawingml/2006/main" xmlns:r="http://schemas.openxmlformats.org/officeDocument/2006/relationships" xmlns:p="http://schemas.openxmlformats.org/presentationml/2006/main">
  <p:tag name="NUM" val="35"/>
</p:tagLst>
</file>

<file path=ppt/tags/tag77.xml><?xml version="1.0" encoding="utf-8"?>
<p:tagLst xmlns:a="http://schemas.openxmlformats.org/drawingml/2006/main" xmlns:r="http://schemas.openxmlformats.org/officeDocument/2006/relationships" xmlns:p="http://schemas.openxmlformats.org/presentationml/2006/main">
  <p:tag name="NUM" val="36"/>
</p:tagLst>
</file>

<file path=ppt/tags/tag78.xml><?xml version="1.0" encoding="utf-8"?>
<p:tagLst xmlns:a="http://schemas.openxmlformats.org/drawingml/2006/main" xmlns:r="http://schemas.openxmlformats.org/officeDocument/2006/relationships" xmlns:p="http://schemas.openxmlformats.org/presentationml/2006/main">
  <p:tag name="NUM" val="37"/>
</p:tagLst>
</file>

<file path=ppt/tags/tag79.xml><?xml version="1.0" encoding="utf-8"?>
<p:tagLst xmlns:a="http://schemas.openxmlformats.org/drawingml/2006/main" xmlns:r="http://schemas.openxmlformats.org/officeDocument/2006/relationships" xmlns:p="http://schemas.openxmlformats.org/presentationml/2006/main">
  <p:tag name="NUM" val="38"/>
</p:tagLst>
</file>

<file path=ppt/tags/tag8.xml><?xml version="1.0" encoding="utf-8"?>
<p:tagLst xmlns:a="http://schemas.openxmlformats.org/drawingml/2006/main" xmlns:r="http://schemas.openxmlformats.org/officeDocument/2006/relationships" xmlns:p="http://schemas.openxmlformats.org/presentationml/2006/main">
  <p:tag name="NUM" val="25"/>
</p:tagLst>
</file>

<file path=ppt/tags/tag80.xml><?xml version="1.0" encoding="utf-8"?>
<p:tagLst xmlns:a="http://schemas.openxmlformats.org/drawingml/2006/main" xmlns:r="http://schemas.openxmlformats.org/officeDocument/2006/relationships" xmlns:p="http://schemas.openxmlformats.org/presentationml/2006/main">
  <p:tag name="NUM" val="39"/>
</p:tagLst>
</file>

<file path=ppt/tags/tag81.xml><?xml version="1.0" encoding="utf-8"?>
<p:tagLst xmlns:a="http://schemas.openxmlformats.org/drawingml/2006/main" xmlns:r="http://schemas.openxmlformats.org/officeDocument/2006/relationships" xmlns:p="http://schemas.openxmlformats.org/presentationml/2006/main">
  <p:tag name="NUM" val="40"/>
</p:tagLst>
</file>

<file path=ppt/tags/tag82.xml><?xml version="1.0" encoding="utf-8"?>
<p:tagLst xmlns:a="http://schemas.openxmlformats.org/drawingml/2006/main" xmlns:r="http://schemas.openxmlformats.org/officeDocument/2006/relationships" xmlns:p="http://schemas.openxmlformats.org/presentationml/2006/main">
  <p:tag name="NUM" val="41"/>
</p:tagLst>
</file>

<file path=ppt/tags/tag83.xml><?xml version="1.0" encoding="utf-8"?>
<p:tagLst xmlns:a="http://schemas.openxmlformats.org/drawingml/2006/main" xmlns:r="http://schemas.openxmlformats.org/officeDocument/2006/relationships" xmlns:p="http://schemas.openxmlformats.org/presentationml/2006/main">
  <p:tag name="NUM" val="42"/>
</p:tagLst>
</file>

<file path=ppt/tags/tag84.xml><?xml version="1.0" encoding="utf-8"?>
<p:tagLst xmlns:a="http://schemas.openxmlformats.org/drawingml/2006/main" xmlns:r="http://schemas.openxmlformats.org/officeDocument/2006/relationships" xmlns:p="http://schemas.openxmlformats.org/presentationml/2006/main">
  <p:tag name="NUM" val="43"/>
</p:tagLst>
</file>

<file path=ppt/tags/tag85.xml><?xml version="1.0" encoding="utf-8"?>
<p:tagLst xmlns:a="http://schemas.openxmlformats.org/drawingml/2006/main" xmlns:r="http://schemas.openxmlformats.org/officeDocument/2006/relationships" xmlns:p="http://schemas.openxmlformats.org/presentationml/2006/main">
  <p:tag name="NUM" val="44"/>
</p:tagLst>
</file>

<file path=ppt/tags/tag86.xml><?xml version="1.0" encoding="utf-8"?>
<p:tagLst xmlns:a="http://schemas.openxmlformats.org/drawingml/2006/main" xmlns:r="http://schemas.openxmlformats.org/officeDocument/2006/relationships" xmlns:p="http://schemas.openxmlformats.org/presentationml/2006/main">
  <p:tag name="NUM" val="45"/>
</p:tagLst>
</file>

<file path=ppt/tags/tag87.xml><?xml version="1.0" encoding="utf-8"?>
<p:tagLst xmlns:a="http://schemas.openxmlformats.org/drawingml/2006/main" xmlns:r="http://schemas.openxmlformats.org/officeDocument/2006/relationships" xmlns:p="http://schemas.openxmlformats.org/presentationml/2006/main">
  <p:tag name="NUM" val="46"/>
</p:tagLst>
</file>

<file path=ppt/tags/tag88.xml><?xml version="1.0" encoding="utf-8"?>
<p:tagLst xmlns:a="http://schemas.openxmlformats.org/drawingml/2006/main" xmlns:r="http://schemas.openxmlformats.org/officeDocument/2006/relationships" xmlns:p="http://schemas.openxmlformats.org/presentationml/2006/main">
  <p:tag name="NUM" val="47"/>
</p:tagLst>
</file>

<file path=ppt/tags/tag89.xml><?xml version="1.0" encoding="utf-8"?>
<p:tagLst xmlns:a="http://schemas.openxmlformats.org/drawingml/2006/main" xmlns:r="http://schemas.openxmlformats.org/officeDocument/2006/relationships" xmlns:p="http://schemas.openxmlformats.org/presentationml/2006/main">
  <p:tag name="NUM" val="48"/>
</p:tagLst>
</file>

<file path=ppt/tags/tag9.xml><?xml version="1.0" encoding="utf-8"?>
<p:tagLst xmlns:a="http://schemas.openxmlformats.org/drawingml/2006/main" xmlns:r="http://schemas.openxmlformats.org/officeDocument/2006/relationships" xmlns:p="http://schemas.openxmlformats.org/presentationml/2006/main">
  <p:tag name="NUM" val="26"/>
</p:tagLst>
</file>

<file path=ppt/tags/tag90.xml><?xml version="1.0" encoding="utf-8"?>
<p:tagLst xmlns:a="http://schemas.openxmlformats.org/drawingml/2006/main" xmlns:r="http://schemas.openxmlformats.org/officeDocument/2006/relationships" xmlns:p="http://schemas.openxmlformats.org/presentationml/2006/main">
  <p:tag name="NUM" val="49"/>
</p:tagLst>
</file>

<file path=ppt/tags/tag91.xml><?xml version="1.0" encoding="utf-8"?>
<p:tagLst xmlns:a="http://schemas.openxmlformats.org/drawingml/2006/main" xmlns:r="http://schemas.openxmlformats.org/officeDocument/2006/relationships" xmlns:p="http://schemas.openxmlformats.org/presentationml/2006/main">
  <p:tag name="NUM" val="50"/>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9"/>
</p:tagLst>
</file>

<file path=ppt/tags/tag94.xml><?xml version="1.0" encoding="utf-8"?>
<p:tagLst xmlns:a="http://schemas.openxmlformats.org/drawingml/2006/main" xmlns:r="http://schemas.openxmlformats.org/officeDocument/2006/relationships" xmlns:p="http://schemas.openxmlformats.org/presentationml/2006/main">
  <p:tag name="NUM" val="1"/>
</p:tagLst>
</file>

<file path=ppt/tags/tag95.xml><?xml version="1.0" encoding="utf-8"?>
<p:tagLst xmlns:a="http://schemas.openxmlformats.org/drawingml/2006/main" xmlns:r="http://schemas.openxmlformats.org/officeDocument/2006/relationships" xmlns:p="http://schemas.openxmlformats.org/presentationml/2006/main">
  <p:tag name="NUM" val="3"/>
</p:tagLst>
</file>

<file path=ppt/tags/tag96.xml><?xml version="1.0" encoding="utf-8"?>
<p:tagLst xmlns:a="http://schemas.openxmlformats.org/drawingml/2006/main" xmlns:r="http://schemas.openxmlformats.org/officeDocument/2006/relationships" xmlns:p="http://schemas.openxmlformats.org/presentationml/2006/main">
  <p:tag name="NUM" val="4"/>
</p:tagLst>
</file>

<file path=ppt/tags/tag97.xml><?xml version="1.0" encoding="utf-8"?>
<p:tagLst xmlns:a="http://schemas.openxmlformats.org/drawingml/2006/main" xmlns:r="http://schemas.openxmlformats.org/officeDocument/2006/relationships" xmlns:p="http://schemas.openxmlformats.org/presentationml/2006/main">
  <p:tag name="NUM" val="5"/>
</p:tagLst>
</file>

<file path=ppt/tags/tag98.xml><?xml version="1.0" encoding="utf-8"?>
<p:tagLst xmlns:a="http://schemas.openxmlformats.org/drawingml/2006/main" xmlns:r="http://schemas.openxmlformats.org/officeDocument/2006/relationships" xmlns:p="http://schemas.openxmlformats.org/presentationml/2006/main">
  <p:tag name="NUM" val="6"/>
</p:tagLst>
</file>

<file path=ppt/tags/tag99.xml><?xml version="1.0" encoding="utf-8"?>
<p:tagLst xmlns:a="http://schemas.openxmlformats.org/drawingml/2006/main" xmlns:r="http://schemas.openxmlformats.org/officeDocument/2006/relationships" xmlns:p="http://schemas.openxmlformats.org/presentationml/2006/main">
  <p:tag name="NUM" val="29"/>
</p:tagLst>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Illustration_16x9_TP103431353" id="{A62416C7-154E-4BBA-A2A9-EF4E5612367C}" vid="{9E8E00A5-0EB1-41EA-BCE3-B5198EA9E9F8}"/>
    </a:ext>
  </a:extLst>
</a:theme>
</file>

<file path=ppt/theme/theme2.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67F96A-C2ED-4D5B-8EFB-A18C6982D3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Présentation nature aux couleurs vives, paysage illustré (grand écran)</Template>
  <TotalTime>0</TotalTime>
  <Words>1333</Words>
  <Application>Microsoft Office PowerPoint</Application>
  <PresentationFormat>Grand écran</PresentationFormat>
  <Paragraphs>176</Paragraphs>
  <Slides>14</Slides>
  <Notes>13</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14</vt:i4>
      </vt:variant>
    </vt:vector>
  </HeadingPairs>
  <TitlesOfParts>
    <vt:vector size="18" baseType="lpstr">
      <vt:lpstr>Arial</vt:lpstr>
      <vt:lpstr>Calibri</vt:lpstr>
      <vt:lpstr>Segoe Print</vt:lpstr>
      <vt:lpstr>Nature Illustration 16x9</vt:lpstr>
      <vt:lpstr>Comprendre les changements climatiques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2013-03-21T17:54:40Z</dcterms:created>
  <dcterms:modified xsi:type="dcterms:W3CDTF">2013-09-23T09:33:26Z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TC034313779991</vt:lpwstr>
  </property>
</Properties>
</file>